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2.xml" ContentType="application/vnd.openxmlformats-officedocument.presentationml.tags+xml"/>
  <Override PartName="/ppt/notesSlides/notesSlide32.xml" ContentType="application/vnd.openxmlformats-officedocument.presentationml.notesSlide+xml"/>
  <Override PartName="/ppt/tags/tag3.xml" ContentType="application/vnd.openxmlformats-officedocument.presentationml.tags+xml"/>
  <Override PartName="/ppt/notesSlides/notesSlide33.xml" ContentType="application/vnd.openxmlformats-officedocument.presentationml.notesSlide+xml"/>
  <Override PartName="/ppt/tags/tag4.xml" ContentType="application/vnd.openxmlformats-officedocument.presentationml.tags+xml"/>
  <Override PartName="/ppt/notesSlides/notesSlide34.xml" ContentType="application/vnd.openxmlformats-officedocument.presentationml.notesSlide+xml"/>
  <Override PartName="/ppt/tags/tag5.xml" ContentType="application/vnd.openxmlformats-officedocument.presentationml.tags+xml"/>
  <Override PartName="/ppt/notesSlides/notesSlide35.xml" ContentType="application/vnd.openxmlformats-officedocument.presentationml.notesSlide+xml"/>
  <Override PartName="/ppt/tags/tag6.xml" ContentType="application/vnd.openxmlformats-officedocument.presentationml.tags+xml"/>
  <Override PartName="/ppt/notesSlides/notesSlide36.xml" ContentType="application/vnd.openxmlformats-officedocument.presentationml.notesSlide+xml"/>
  <Override PartName="/ppt/tags/tag7.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8.xml" ContentType="application/vnd.openxmlformats-officedocument.presentationml.tags+xml"/>
  <Override PartName="/ppt/notesSlides/notesSlide40.xml" ContentType="application/vnd.openxmlformats-officedocument.presentationml.notesSlide+xml"/>
  <Override PartName="/ppt/tags/tag9.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10.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11.xml" ContentType="application/vnd.openxmlformats-officedocument.presentationml.tags+xml"/>
  <Override PartName="/ppt/notesSlides/notesSlide52.xml" ContentType="application/vnd.openxmlformats-officedocument.presentationml.notesSlide+xml"/>
  <Override PartName="/ppt/tags/tag12.xml" ContentType="application/vnd.openxmlformats-officedocument.presentationml.tags+xml"/>
  <Override PartName="/ppt/notesSlides/notesSlide53.xml" ContentType="application/vnd.openxmlformats-officedocument.presentationml.notesSlide+xml"/>
  <Override PartName="/ppt/tags/tag13.xml" ContentType="application/vnd.openxmlformats-officedocument.presentationml.tags+xml"/>
  <Override PartName="/ppt/notesSlides/notesSlide54.xml" ContentType="application/vnd.openxmlformats-officedocument.presentationml.notesSlide+xml"/>
  <Override PartName="/ppt/tags/tag14.xml" ContentType="application/vnd.openxmlformats-officedocument.presentationml.tags+xml"/>
  <Override PartName="/ppt/notesSlides/notesSlide55.xml" ContentType="application/vnd.openxmlformats-officedocument.presentationml.notesSlide+xml"/>
  <Override PartName="/ppt/tags/tag15.xml" ContentType="application/vnd.openxmlformats-officedocument.presentationml.tags+xml"/>
  <Override PartName="/ppt/notesSlides/notesSlide56.xml" ContentType="application/vnd.openxmlformats-officedocument.presentationml.notesSlide+xml"/>
  <Override PartName="/ppt/tags/tag16.xml" ContentType="application/vnd.openxmlformats-officedocument.presentationml.tags+xml"/>
  <Override PartName="/ppt/notesSlides/notesSlide57.xml" ContentType="application/vnd.openxmlformats-officedocument.presentationml.notesSlide+xml"/>
  <Override PartName="/ppt/tags/tag17.xml" ContentType="application/vnd.openxmlformats-officedocument.presentationml.tags+xml"/>
  <Override PartName="/ppt/notesSlides/notesSlide58.xml" ContentType="application/vnd.openxmlformats-officedocument.presentationml.notesSlide+xml"/>
  <Override PartName="/ppt/tags/tag18.xml" ContentType="application/vnd.openxmlformats-officedocument.presentationml.tags+xml"/>
  <Override PartName="/ppt/notesSlides/notesSlide59.xml" ContentType="application/vnd.openxmlformats-officedocument.presentationml.notesSlide+xml"/>
  <Override PartName="/ppt/tags/tag19.xml" ContentType="application/vnd.openxmlformats-officedocument.presentationml.tags+xml"/>
  <Override PartName="/ppt/notesSlides/notesSlide60.xml" ContentType="application/vnd.openxmlformats-officedocument.presentationml.notesSlide+xml"/>
  <Override PartName="/ppt/tags/tag20.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ags/tag21.xml" ContentType="application/vnd.openxmlformats-officedocument.presentationml.tags+xml"/>
  <Override PartName="/ppt/notesSlides/notesSlide82.xml" ContentType="application/vnd.openxmlformats-officedocument.presentationml.notesSlide+xml"/>
  <Override PartName="/ppt/tags/tag22.xml" ContentType="application/vnd.openxmlformats-officedocument.presentationml.tags+xml"/>
  <Override PartName="/ppt/notesSlides/notesSlide83.xml" ContentType="application/vnd.openxmlformats-officedocument.presentationml.notesSlide+xml"/>
  <Override PartName="/ppt/tags/tag23.xml" ContentType="application/vnd.openxmlformats-officedocument.presentationml.tags+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tags/tag24.xml" ContentType="application/vnd.openxmlformats-officedocument.presentationml.tags+xml"/>
  <Override PartName="/ppt/notesSlides/notesSlide87.xml" ContentType="application/vnd.openxmlformats-officedocument.presentationml.notesSlide+xml"/>
  <Override PartName="/ppt/tags/tag25.xml" ContentType="application/vnd.openxmlformats-officedocument.presentationml.tags+xml"/>
  <Override PartName="/ppt/notesSlides/notesSlide88.xml" ContentType="application/vnd.openxmlformats-officedocument.presentationml.notesSlide+xml"/>
  <Override PartName="/ppt/tags/tag26.xml" ContentType="application/vnd.openxmlformats-officedocument.presentationml.tags+xml"/>
  <Override PartName="/ppt/notesSlides/notesSlide89.xml" ContentType="application/vnd.openxmlformats-officedocument.presentationml.notesSlide+xml"/>
  <Override PartName="/ppt/tags/tag27.xml" ContentType="application/vnd.openxmlformats-officedocument.presentationml.tags+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808" r:id="rId5"/>
  </p:sldMasterIdLst>
  <p:notesMasterIdLst>
    <p:notesMasterId r:id="rId184"/>
  </p:notesMasterIdLst>
  <p:sldIdLst>
    <p:sldId id="399" r:id="rId6"/>
    <p:sldId id="275" r:id="rId7"/>
    <p:sldId id="429" r:id="rId8"/>
    <p:sldId id="301" r:id="rId9"/>
    <p:sldId id="618" r:id="rId10"/>
    <p:sldId id="620" r:id="rId11"/>
    <p:sldId id="694" r:id="rId12"/>
    <p:sldId id="695" r:id="rId13"/>
    <p:sldId id="696" r:id="rId14"/>
    <p:sldId id="622" r:id="rId15"/>
    <p:sldId id="623" r:id="rId16"/>
    <p:sldId id="635" r:id="rId17"/>
    <p:sldId id="636" r:id="rId18"/>
    <p:sldId id="592" r:id="rId19"/>
    <p:sldId id="637" r:id="rId20"/>
    <p:sldId id="638" r:id="rId21"/>
    <p:sldId id="639" r:id="rId22"/>
    <p:sldId id="640" r:id="rId23"/>
    <p:sldId id="641" r:id="rId24"/>
    <p:sldId id="642" r:id="rId25"/>
    <p:sldId id="376" r:id="rId26"/>
    <p:sldId id="643" r:id="rId27"/>
    <p:sldId id="644" r:id="rId28"/>
    <p:sldId id="792" r:id="rId29"/>
    <p:sldId id="334" r:id="rId30"/>
    <p:sldId id="645" r:id="rId31"/>
    <p:sldId id="646" r:id="rId32"/>
    <p:sldId id="697" r:id="rId33"/>
    <p:sldId id="698" r:id="rId34"/>
    <p:sldId id="699" r:id="rId35"/>
    <p:sldId id="700" r:id="rId36"/>
    <p:sldId id="793" r:id="rId37"/>
    <p:sldId id="780" r:id="rId38"/>
    <p:sldId id="655" r:id="rId39"/>
    <p:sldId id="794" r:id="rId40"/>
    <p:sldId id="795" r:id="rId41"/>
    <p:sldId id="779" r:id="rId42"/>
    <p:sldId id="734" r:id="rId43"/>
    <p:sldId id="271" r:id="rId44"/>
    <p:sldId id="270" r:id="rId45"/>
    <p:sldId id="781" r:id="rId46"/>
    <p:sldId id="705" r:id="rId47"/>
    <p:sldId id="272" r:id="rId48"/>
    <p:sldId id="735" r:id="rId49"/>
    <p:sldId id="786" r:id="rId50"/>
    <p:sldId id="746" r:id="rId51"/>
    <p:sldId id="302" r:id="rId52"/>
    <p:sldId id="707" r:id="rId53"/>
    <p:sldId id="541" r:id="rId54"/>
    <p:sldId id="548" r:id="rId55"/>
    <p:sldId id="590" r:id="rId56"/>
    <p:sldId id="589" r:id="rId57"/>
    <p:sldId id="607" r:id="rId58"/>
    <p:sldId id="608" r:id="rId59"/>
    <p:sldId id="610" r:id="rId60"/>
    <p:sldId id="757" r:id="rId61"/>
    <p:sldId id="787" r:id="rId62"/>
    <p:sldId id="788" r:id="rId63"/>
    <p:sldId id="722" r:id="rId64"/>
    <p:sldId id="798" r:id="rId65"/>
    <p:sldId id="805" r:id="rId66"/>
    <p:sldId id="809" r:id="rId67"/>
    <p:sldId id="715" r:id="rId68"/>
    <p:sldId id="803" r:id="rId69"/>
    <p:sldId id="804" r:id="rId70"/>
    <p:sldId id="718" r:id="rId71"/>
    <p:sldId id="713" r:id="rId72"/>
    <p:sldId id="767" r:id="rId73"/>
    <p:sldId id="604" r:id="rId74"/>
    <p:sldId id="518" r:id="rId75"/>
    <p:sldId id="598" r:id="rId76"/>
    <p:sldId id="519" r:id="rId77"/>
    <p:sldId id="511" r:id="rId78"/>
    <p:sldId id="517" r:id="rId79"/>
    <p:sldId id="687" r:id="rId80"/>
    <p:sldId id="688" r:id="rId81"/>
    <p:sldId id="515" r:id="rId82"/>
    <p:sldId id="514" r:id="rId83"/>
    <p:sldId id="513" r:id="rId84"/>
    <p:sldId id="512" r:id="rId85"/>
    <p:sldId id="676" r:id="rId86"/>
    <p:sldId id="677" r:id="rId87"/>
    <p:sldId id="507" r:id="rId88"/>
    <p:sldId id="508" r:id="rId89"/>
    <p:sldId id="509" r:id="rId90"/>
    <p:sldId id="510" r:id="rId91"/>
    <p:sldId id="673" r:id="rId92"/>
    <p:sldId id="806" r:id="rId93"/>
    <p:sldId id="679" r:id="rId94"/>
    <p:sldId id="800" r:id="rId95"/>
    <p:sldId id="768" r:id="rId96"/>
    <p:sldId id="769" r:id="rId97"/>
    <p:sldId id="749" r:id="rId98"/>
    <p:sldId id="771" r:id="rId99"/>
    <p:sldId id="727" r:id="rId100"/>
    <p:sldId id="789" r:id="rId101"/>
    <p:sldId id="770" r:id="rId102"/>
    <p:sldId id="790" r:id="rId103"/>
    <p:sldId id="810" r:id="rId104"/>
    <p:sldId id="791" r:id="rId105"/>
    <p:sldId id="802" r:id="rId106"/>
    <p:sldId id="626" r:id="rId107"/>
    <p:sldId id="682" r:id="rId108"/>
    <p:sldId id="729" r:id="rId109"/>
    <p:sldId id="807" r:id="rId110"/>
    <p:sldId id="730" r:id="rId111"/>
    <p:sldId id="797" r:id="rId112"/>
    <p:sldId id="605" r:id="rId113"/>
    <p:sldId id="452" r:id="rId114"/>
    <p:sldId id="522" r:id="rId115"/>
    <p:sldId id="521" r:id="rId116"/>
    <p:sldId id="523" r:id="rId117"/>
    <p:sldId id="524" r:id="rId118"/>
    <p:sldId id="689" r:id="rId119"/>
    <p:sldId id="525" r:id="rId120"/>
    <p:sldId id="450" r:id="rId121"/>
    <p:sldId id="453" r:id="rId122"/>
    <p:sldId id="454" r:id="rId123"/>
    <p:sldId id="458" r:id="rId124"/>
    <p:sldId id="503" r:id="rId125"/>
    <p:sldId id="505" r:id="rId126"/>
    <p:sldId id="504" r:id="rId127"/>
    <p:sldId id="455" r:id="rId128"/>
    <p:sldId id="532" r:id="rId129"/>
    <p:sldId id="456" r:id="rId130"/>
    <p:sldId id="538" r:id="rId131"/>
    <p:sldId id="539" r:id="rId132"/>
    <p:sldId id="457" r:id="rId133"/>
    <p:sldId id="764" r:id="rId134"/>
    <p:sldId id="385" r:id="rId135"/>
    <p:sldId id="435" r:id="rId136"/>
    <p:sldId id="438" r:id="rId137"/>
    <p:sldId id="801" r:id="rId138"/>
    <p:sldId id="811" r:id="rId139"/>
    <p:sldId id="812" r:id="rId140"/>
    <p:sldId id="627" r:id="rId141"/>
    <p:sldId id="808" r:id="rId142"/>
    <p:sldId id="467" r:id="rId143"/>
    <p:sldId id="703" r:id="rId144"/>
    <p:sldId id="469" r:id="rId145"/>
    <p:sldId id="480" r:id="rId146"/>
    <p:sldId id="587" r:id="rId147"/>
    <p:sldId id="606" r:id="rId148"/>
    <p:sldId id="461" r:id="rId149"/>
    <p:sldId id="462" r:id="rId150"/>
    <p:sldId id="493" r:id="rId151"/>
    <p:sldId id="491" r:id="rId152"/>
    <p:sldId id="477" r:id="rId153"/>
    <p:sldId id="496" r:id="rId154"/>
    <p:sldId id="497" r:id="rId155"/>
    <p:sldId id="494" r:id="rId156"/>
    <p:sldId id="463" r:id="rId157"/>
    <p:sldId id="495" r:id="rId158"/>
    <p:sldId id="498" r:id="rId159"/>
    <p:sldId id="499" r:id="rId160"/>
    <p:sldId id="500" r:id="rId161"/>
    <p:sldId id="501" r:id="rId162"/>
    <p:sldId id="502" r:id="rId163"/>
    <p:sldId id="489" r:id="rId164"/>
    <p:sldId id="683" r:id="rId165"/>
    <p:sldId id="443" r:id="rId166"/>
    <p:sldId id="485" r:id="rId167"/>
    <p:sldId id="440" r:id="rId168"/>
    <p:sldId id="445" r:id="rId169"/>
    <p:sldId id="446" r:id="rId170"/>
    <p:sldId id="685" r:id="rId171"/>
    <p:sldId id="686" r:id="rId172"/>
    <p:sldId id="449" r:id="rId173"/>
    <p:sldId id="466" r:id="rId174"/>
    <p:sldId id="490" r:id="rId175"/>
    <p:sldId id="704" r:id="rId176"/>
    <p:sldId id="690" r:id="rId177"/>
    <p:sldId id="540" r:id="rId178"/>
    <p:sldId id="465" r:id="rId179"/>
    <p:sldId id="444" r:id="rId180"/>
    <p:sldId id="691" r:id="rId181"/>
    <p:sldId id="692" r:id="rId182"/>
    <p:sldId id="303" r:id="rId183"/>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1185" userDrawn="1">
          <p15:clr>
            <a:srgbClr val="A4A3A4"/>
          </p15:clr>
        </p15:guide>
        <p15:guide id="2" pos="7355" userDrawn="1">
          <p15:clr>
            <a:srgbClr val="A4A3A4"/>
          </p15:clr>
        </p15:guide>
        <p15:guide id="3" pos="325" userDrawn="1">
          <p15:clr>
            <a:srgbClr val="A4A3A4"/>
          </p15:clr>
        </p15:guide>
        <p15:guide id="4" orient="horz" pos="4088" userDrawn="1">
          <p15:clr>
            <a:srgbClr val="A4A3A4"/>
          </p15:clr>
        </p15:guide>
        <p15:guide id="5" pos="89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AEAB610-EAA9-6515-70C5-5AD3D8CA7CCD}" name="Jo Moon Price" initials="JMP" userId="S::jo.price@pearson.com::19ac0b33-014b-43b5-a599-88e0a312cae1" providerId="AD"/>
  <p188:author id="{45D2D623-0C67-9DBE-428B-50F231842C69}" name="Emma Deegan" initials="ED" userId="S::emma.deegan@pearson.com::f408740f-ae7d-4cc0-8cc3-3781081731d1" providerId="AD"/>
  <p188:author id="{207CA03F-6CD8-6499-C3B9-A70C6C01F876}" name="Amori Gerber" initials="AG" userId="Amori Gerber" providerId="None"/>
  <p188:author id="{1D688247-7BD9-05B9-E272-1D01C88670B8}" name="Megan Quinn" initials="MQ" userId="S::Megan.Quinn@pearson.com::74392bec-9f9d-40ac-9890-80a966158c0b" providerId="AD"/>
  <p188:author id="{876869A7-0E00-B999-2ACA-39B56AC0E692}" name="Matt Brunscheen" initials="MB" userId="S::Matt.Brunscheen@pearson.com::442a205a-f7e6-4ba0-9c2d-f33f33090424" providerId="AD"/>
  <p188:author id="{543BAFBE-5ED9-AC62-233C-FC98A41623BF}" name="Sam Boyle" initials="SB" userId="S::sam.boyle@pearson.com::35abf93e-0223-4e13-8ff7-75082260f8d3" providerId="AD"/>
  <p188:author id="{6AAF5AC0-2D57-DECB-495B-05631D8D523D}" name="Megan Quinn" initials="MQ" userId="S::megan.quinn@pearson.com::74392bec-9f9d-40ac-9890-80a966158c0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4E9F8"/>
    <a:srgbClr val="D4EEF8"/>
    <a:srgbClr val="4E5759"/>
    <a:srgbClr val="9E007E"/>
    <a:srgbClr val="6A0056"/>
    <a:srgbClr val="7F0066"/>
    <a:srgbClr val="D7475E"/>
    <a:srgbClr val="EC4D64"/>
    <a:srgbClr val="6900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B00C5E-4BB6-4402-AD47-2D6F176500A3}" v="79" dt="2024-01-26T16:03:01.2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33" autoAdjust="0"/>
    <p:restoredTop sz="94660"/>
  </p:normalViewPr>
  <p:slideViewPr>
    <p:cSldViewPr snapToGrid="0">
      <p:cViewPr varScale="1">
        <p:scale>
          <a:sx n="85" d="100"/>
          <a:sy n="85" d="100"/>
        </p:scale>
        <p:origin x="756" y="84"/>
      </p:cViewPr>
      <p:guideLst>
        <p:guide orient="horz" pos="1185"/>
        <p:guide pos="7355"/>
        <p:guide pos="325"/>
        <p:guide orient="horz" pos="4088"/>
        <p:guide pos="89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microsoft.com/office/2018/10/relationships/authors" Target="authors.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2.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slide" Target="slides/slide176.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slide" Target="slides/slide177.xml"/><Relationship Id="rId6" Type="http://schemas.openxmlformats.org/officeDocument/2006/relationships/slide" Target="slides/slide1.xml"/><Relationship Id="rId23" Type="http://schemas.openxmlformats.org/officeDocument/2006/relationships/slide" Target="slides/slide18.xml"/><Relationship Id="rId119" Type="http://schemas.openxmlformats.org/officeDocument/2006/relationships/slide" Target="slides/slide114.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slide" Target="slides/slide167.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slide" Target="slides/slide178.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notesMaster" Target="notesMasters/notesMaster1.xml"/><Relationship Id="rId189" Type="http://schemas.microsoft.com/office/2016/11/relationships/changesInfo" Target="changesInfos/changesInfo1.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0" Type="http://schemas.microsoft.com/office/2015/10/relationships/revisionInfo" Target="revisionInfo.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80" Type="http://schemas.openxmlformats.org/officeDocument/2006/relationships/slide" Target="slides/slide175.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viewProps" Target="viewProps.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theme" Target="theme/theme1.xml"/><Relationship Id="rId1" Type="http://schemas.openxmlformats.org/officeDocument/2006/relationships/customXml" Target="../customXml/item1.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 Boyle" userId="35abf93e-0223-4e13-8ff7-75082260f8d3" providerId="ADAL" clId="{6CB00C5E-4BB6-4402-AD47-2D6F176500A3}"/>
    <pc:docChg chg="undo redo custSel addSld delSld modSld sldOrd">
      <pc:chgData name="Sam Boyle" userId="35abf93e-0223-4e13-8ff7-75082260f8d3" providerId="ADAL" clId="{6CB00C5E-4BB6-4402-AD47-2D6F176500A3}" dt="2024-01-26T21:49:17.388" v="10862" actId="20577"/>
      <pc:docMkLst>
        <pc:docMk/>
      </pc:docMkLst>
      <pc:sldChg chg="modSp mod">
        <pc:chgData name="Sam Boyle" userId="35abf93e-0223-4e13-8ff7-75082260f8d3" providerId="ADAL" clId="{6CB00C5E-4BB6-4402-AD47-2D6F176500A3}" dt="2024-01-09T22:35:38.358" v="4964" actId="12"/>
        <pc:sldMkLst>
          <pc:docMk/>
          <pc:sldMk cId="0" sldId="270"/>
        </pc:sldMkLst>
        <pc:spChg chg="mod">
          <ac:chgData name="Sam Boyle" userId="35abf93e-0223-4e13-8ff7-75082260f8d3" providerId="ADAL" clId="{6CB00C5E-4BB6-4402-AD47-2D6F176500A3}" dt="2024-01-09T22:35:38.358" v="4964" actId="12"/>
          <ac:spMkLst>
            <pc:docMk/>
            <pc:sldMk cId="0" sldId="270"/>
            <ac:spMk id="2" creationId="{24CD260B-8A11-49F3-B4EE-39F346FDCC3B}"/>
          </ac:spMkLst>
        </pc:spChg>
      </pc:sldChg>
      <pc:sldChg chg="modSp mod">
        <pc:chgData name="Sam Boyle" userId="35abf93e-0223-4e13-8ff7-75082260f8d3" providerId="ADAL" clId="{6CB00C5E-4BB6-4402-AD47-2D6F176500A3}" dt="2024-01-05T16:17:04.993" v="1639" actId="20577"/>
        <pc:sldMkLst>
          <pc:docMk/>
          <pc:sldMk cId="0" sldId="271"/>
        </pc:sldMkLst>
        <pc:spChg chg="mod">
          <ac:chgData name="Sam Boyle" userId="35abf93e-0223-4e13-8ff7-75082260f8d3" providerId="ADAL" clId="{6CB00C5E-4BB6-4402-AD47-2D6F176500A3}" dt="2024-01-05T16:17:04.993" v="1639" actId="20577"/>
          <ac:spMkLst>
            <pc:docMk/>
            <pc:sldMk cId="0" sldId="271"/>
            <ac:spMk id="2" creationId="{D37D050E-1BBF-41AA-93CB-02DB68C297EB}"/>
          </ac:spMkLst>
        </pc:spChg>
        <pc:spChg chg="mod">
          <ac:chgData name="Sam Boyle" userId="35abf93e-0223-4e13-8ff7-75082260f8d3" providerId="ADAL" clId="{6CB00C5E-4BB6-4402-AD47-2D6F176500A3}" dt="2024-01-05T16:16:58.394" v="1638" actId="20577"/>
          <ac:spMkLst>
            <pc:docMk/>
            <pc:sldMk cId="0" sldId="271"/>
            <ac:spMk id="7" creationId="{5D7E2970-9547-4227-BF72-1DF4182A5EDD}"/>
          </ac:spMkLst>
        </pc:spChg>
      </pc:sldChg>
      <pc:sldChg chg="modSp mod">
        <pc:chgData name="Sam Boyle" userId="35abf93e-0223-4e13-8ff7-75082260f8d3" providerId="ADAL" clId="{6CB00C5E-4BB6-4402-AD47-2D6F176500A3}" dt="2024-01-05T16:29:43.729" v="1730" actId="20577"/>
        <pc:sldMkLst>
          <pc:docMk/>
          <pc:sldMk cId="0" sldId="272"/>
        </pc:sldMkLst>
        <pc:spChg chg="mod">
          <ac:chgData name="Sam Boyle" userId="35abf93e-0223-4e13-8ff7-75082260f8d3" providerId="ADAL" clId="{6CB00C5E-4BB6-4402-AD47-2D6F176500A3}" dt="2024-01-05T16:26:14.899" v="1692" actId="207"/>
          <ac:spMkLst>
            <pc:docMk/>
            <pc:sldMk cId="0" sldId="272"/>
            <ac:spMk id="2" creationId="{F5E95910-9093-456F-91FF-A06D6BB19473}"/>
          </ac:spMkLst>
        </pc:spChg>
        <pc:spChg chg="mod">
          <ac:chgData name="Sam Boyle" userId="35abf93e-0223-4e13-8ff7-75082260f8d3" providerId="ADAL" clId="{6CB00C5E-4BB6-4402-AD47-2D6F176500A3}" dt="2024-01-05T16:29:43.729" v="1730" actId="20577"/>
          <ac:spMkLst>
            <pc:docMk/>
            <pc:sldMk cId="0" sldId="272"/>
            <ac:spMk id="9" creationId="{A84954BD-E1BE-46E2-B656-4C1E5A16F7A1}"/>
          </ac:spMkLst>
        </pc:spChg>
      </pc:sldChg>
      <pc:sldChg chg="modSp mod chgLayout">
        <pc:chgData name="Sam Boyle" userId="35abf93e-0223-4e13-8ff7-75082260f8d3" providerId="ADAL" clId="{6CB00C5E-4BB6-4402-AD47-2D6F176500A3}" dt="2024-01-05T18:39:54.804" v="1817" actId="404"/>
        <pc:sldMkLst>
          <pc:docMk/>
          <pc:sldMk cId="0" sldId="275"/>
        </pc:sldMkLst>
        <pc:spChg chg="mod ord">
          <ac:chgData name="Sam Boyle" userId="35abf93e-0223-4e13-8ff7-75082260f8d3" providerId="ADAL" clId="{6CB00C5E-4BB6-4402-AD47-2D6F176500A3}" dt="2024-01-05T18:39:54.804" v="1817" actId="404"/>
          <ac:spMkLst>
            <pc:docMk/>
            <pc:sldMk cId="0" sldId="275"/>
            <ac:spMk id="964" creationId="{00000000-0000-0000-0000-000000000000}"/>
          </ac:spMkLst>
        </pc:spChg>
      </pc:sldChg>
      <pc:sldChg chg="modSp mod">
        <pc:chgData name="Sam Boyle" userId="35abf93e-0223-4e13-8ff7-75082260f8d3" providerId="ADAL" clId="{6CB00C5E-4BB6-4402-AD47-2D6F176500A3}" dt="2024-01-12T19:40:44.518" v="8465" actId="403"/>
        <pc:sldMkLst>
          <pc:docMk/>
          <pc:sldMk cId="0" sldId="301"/>
        </pc:sldMkLst>
        <pc:spChg chg="mod">
          <ac:chgData name="Sam Boyle" userId="35abf93e-0223-4e13-8ff7-75082260f8d3" providerId="ADAL" clId="{6CB00C5E-4BB6-4402-AD47-2D6F176500A3}" dt="2024-01-12T19:40:44.518" v="8465" actId="403"/>
          <ac:spMkLst>
            <pc:docMk/>
            <pc:sldMk cId="0" sldId="301"/>
            <ac:spMk id="8" creationId="{A66BD86D-55EB-4880-B7C6-F418D6A1AE1C}"/>
          </ac:spMkLst>
        </pc:spChg>
      </pc:sldChg>
      <pc:sldChg chg="modSp mod">
        <pc:chgData name="Sam Boyle" userId="35abf93e-0223-4e13-8ff7-75082260f8d3" providerId="ADAL" clId="{6CB00C5E-4BB6-4402-AD47-2D6F176500A3}" dt="2024-01-04T15:52:12.945" v="865" actId="113"/>
        <pc:sldMkLst>
          <pc:docMk/>
          <pc:sldMk cId="0" sldId="302"/>
        </pc:sldMkLst>
        <pc:spChg chg="mod">
          <ac:chgData name="Sam Boyle" userId="35abf93e-0223-4e13-8ff7-75082260f8d3" providerId="ADAL" clId="{6CB00C5E-4BB6-4402-AD47-2D6F176500A3}" dt="2024-01-04T15:52:12.945" v="865" actId="113"/>
          <ac:spMkLst>
            <pc:docMk/>
            <pc:sldMk cId="0" sldId="302"/>
            <ac:spMk id="2" creationId="{5D13EDF7-771F-477B-8D46-62F01E7141D8}"/>
          </ac:spMkLst>
        </pc:spChg>
      </pc:sldChg>
      <pc:sldChg chg="modSp mod">
        <pc:chgData name="Sam Boyle" userId="35abf93e-0223-4e13-8ff7-75082260f8d3" providerId="ADAL" clId="{6CB00C5E-4BB6-4402-AD47-2D6F176500A3}" dt="2024-01-05T15:56:06.072" v="1327" actId="20577"/>
        <pc:sldMkLst>
          <pc:docMk/>
          <pc:sldMk cId="1103807912" sldId="334"/>
        </pc:sldMkLst>
        <pc:spChg chg="mod">
          <ac:chgData name="Sam Boyle" userId="35abf93e-0223-4e13-8ff7-75082260f8d3" providerId="ADAL" clId="{6CB00C5E-4BB6-4402-AD47-2D6F176500A3}" dt="2024-01-05T15:56:06.072" v="1327" actId="20577"/>
          <ac:spMkLst>
            <pc:docMk/>
            <pc:sldMk cId="1103807912" sldId="334"/>
            <ac:spMk id="2" creationId="{307DB3CB-F3E2-4954-B911-A95E25DE7488}"/>
          </ac:spMkLst>
        </pc:spChg>
      </pc:sldChg>
      <pc:sldChg chg="del">
        <pc:chgData name="Sam Boyle" userId="35abf93e-0223-4e13-8ff7-75082260f8d3" providerId="ADAL" clId="{6CB00C5E-4BB6-4402-AD47-2D6F176500A3}" dt="2024-01-12T16:15:56.148" v="8198" actId="47"/>
        <pc:sldMkLst>
          <pc:docMk/>
          <pc:sldMk cId="251492655" sldId="339"/>
        </pc:sldMkLst>
      </pc:sldChg>
      <pc:sldChg chg="modSp mod">
        <pc:chgData name="Sam Boyle" userId="35abf93e-0223-4e13-8ff7-75082260f8d3" providerId="ADAL" clId="{6CB00C5E-4BB6-4402-AD47-2D6F176500A3}" dt="2024-01-25T15:59:22.256" v="9742" actId="20577"/>
        <pc:sldMkLst>
          <pc:docMk/>
          <pc:sldMk cId="3366824670" sldId="385"/>
        </pc:sldMkLst>
        <pc:spChg chg="mod">
          <ac:chgData name="Sam Boyle" userId="35abf93e-0223-4e13-8ff7-75082260f8d3" providerId="ADAL" clId="{6CB00C5E-4BB6-4402-AD47-2D6F176500A3}" dt="2024-01-25T15:59:22.256" v="9742" actId="20577"/>
          <ac:spMkLst>
            <pc:docMk/>
            <pc:sldMk cId="3366824670" sldId="385"/>
            <ac:spMk id="3" creationId="{E7034945-CFCC-4265-89BE-01CFCE53C9D2}"/>
          </ac:spMkLst>
        </pc:spChg>
      </pc:sldChg>
      <pc:sldChg chg="modSp mod">
        <pc:chgData name="Sam Boyle" userId="35abf93e-0223-4e13-8ff7-75082260f8d3" providerId="ADAL" clId="{6CB00C5E-4BB6-4402-AD47-2D6F176500A3}" dt="2024-01-19T18:02:14.554" v="9343" actId="20577"/>
        <pc:sldMkLst>
          <pc:docMk/>
          <pc:sldMk cId="3420321987" sldId="399"/>
        </pc:sldMkLst>
        <pc:spChg chg="mod">
          <ac:chgData name="Sam Boyle" userId="35abf93e-0223-4e13-8ff7-75082260f8d3" providerId="ADAL" clId="{6CB00C5E-4BB6-4402-AD47-2D6F176500A3}" dt="2024-01-05T18:46:28.947" v="1893" actId="255"/>
          <ac:spMkLst>
            <pc:docMk/>
            <pc:sldMk cId="3420321987" sldId="399"/>
            <ac:spMk id="13" creationId="{67EAF36C-4395-468D-8F18-D2F9B6262CE8}"/>
          </ac:spMkLst>
        </pc:spChg>
        <pc:spChg chg="mod">
          <ac:chgData name="Sam Boyle" userId="35abf93e-0223-4e13-8ff7-75082260f8d3" providerId="ADAL" clId="{6CB00C5E-4BB6-4402-AD47-2D6F176500A3}" dt="2024-01-19T18:02:14.554" v="9343" actId="20577"/>
          <ac:spMkLst>
            <pc:docMk/>
            <pc:sldMk cId="3420321987" sldId="399"/>
            <ac:spMk id="14" creationId="{C0B7199A-542E-459E-8D70-68717A6F5976}"/>
          </ac:spMkLst>
        </pc:spChg>
      </pc:sldChg>
      <pc:sldChg chg="del">
        <pc:chgData name="Sam Boyle" userId="35abf93e-0223-4e13-8ff7-75082260f8d3" providerId="ADAL" clId="{6CB00C5E-4BB6-4402-AD47-2D6F176500A3}" dt="2024-01-04T16:10:33.053" v="1142" actId="2696"/>
        <pc:sldMkLst>
          <pc:docMk/>
          <pc:sldMk cId="3372699420" sldId="420"/>
        </pc:sldMkLst>
      </pc:sldChg>
      <pc:sldChg chg="modSp mod">
        <pc:chgData name="Sam Boyle" userId="35abf93e-0223-4e13-8ff7-75082260f8d3" providerId="ADAL" clId="{6CB00C5E-4BB6-4402-AD47-2D6F176500A3}" dt="2024-01-16T21:43:43.104" v="8599" actId="13926"/>
        <pc:sldMkLst>
          <pc:docMk/>
          <pc:sldMk cId="1774285544" sldId="429"/>
        </pc:sldMkLst>
        <pc:spChg chg="mod">
          <ac:chgData name="Sam Boyle" userId="35abf93e-0223-4e13-8ff7-75082260f8d3" providerId="ADAL" clId="{6CB00C5E-4BB6-4402-AD47-2D6F176500A3}" dt="2024-01-16T21:43:43.104" v="8599" actId="13926"/>
          <ac:spMkLst>
            <pc:docMk/>
            <pc:sldMk cId="1774285544" sldId="429"/>
            <ac:spMk id="3" creationId="{E728E605-7C98-48F9-B5A5-9F5B291A960A}"/>
          </ac:spMkLst>
        </pc:spChg>
      </pc:sldChg>
      <pc:sldChg chg="del">
        <pc:chgData name="Sam Boyle" userId="35abf93e-0223-4e13-8ff7-75082260f8d3" providerId="ADAL" clId="{6CB00C5E-4BB6-4402-AD47-2D6F176500A3}" dt="2024-01-04T16:01:10.495" v="1016" actId="47"/>
        <pc:sldMkLst>
          <pc:docMk/>
          <pc:sldMk cId="12202470" sldId="430"/>
        </pc:sldMkLst>
      </pc:sldChg>
      <pc:sldChg chg="modSp del mod">
        <pc:chgData name="Sam Boyle" userId="35abf93e-0223-4e13-8ff7-75082260f8d3" providerId="ADAL" clId="{6CB00C5E-4BB6-4402-AD47-2D6F176500A3}" dt="2024-01-09T16:31:56.422" v="4806" actId="47"/>
        <pc:sldMkLst>
          <pc:docMk/>
          <pc:sldMk cId="4115083702" sldId="432"/>
        </pc:sldMkLst>
        <pc:spChg chg="mod">
          <ac:chgData name="Sam Boyle" userId="35abf93e-0223-4e13-8ff7-75082260f8d3" providerId="ADAL" clId="{6CB00C5E-4BB6-4402-AD47-2D6F176500A3}" dt="2024-01-08T20:25:33.928" v="3904" actId="20577"/>
          <ac:spMkLst>
            <pc:docMk/>
            <pc:sldMk cId="4115083702" sldId="432"/>
            <ac:spMk id="2" creationId="{1ECFB77B-1BEE-4389-B99B-3A6CD8A34197}"/>
          </ac:spMkLst>
        </pc:spChg>
        <pc:spChg chg="mod">
          <ac:chgData name="Sam Boyle" userId="35abf93e-0223-4e13-8ff7-75082260f8d3" providerId="ADAL" clId="{6CB00C5E-4BB6-4402-AD47-2D6F176500A3}" dt="2024-01-08T20:24:39.001" v="3891" actId="20577"/>
          <ac:spMkLst>
            <pc:docMk/>
            <pc:sldMk cId="4115083702" sldId="432"/>
            <ac:spMk id="1174" creationId="{00000000-0000-0000-0000-000000000000}"/>
          </ac:spMkLst>
        </pc:spChg>
      </pc:sldChg>
      <pc:sldChg chg="modSp mod">
        <pc:chgData name="Sam Boyle" userId="35abf93e-0223-4e13-8ff7-75082260f8d3" providerId="ADAL" clId="{6CB00C5E-4BB6-4402-AD47-2D6F176500A3}" dt="2024-01-26T16:11:29.635" v="10520" actId="404"/>
        <pc:sldMkLst>
          <pc:docMk/>
          <pc:sldMk cId="2470118170" sldId="435"/>
        </pc:sldMkLst>
        <pc:spChg chg="mod">
          <ac:chgData name="Sam Boyle" userId="35abf93e-0223-4e13-8ff7-75082260f8d3" providerId="ADAL" clId="{6CB00C5E-4BB6-4402-AD47-2D6F176500A3}" dt="2024-01-26T16:11:29.635" v="10520" actId="404"/>
          <ac:spMkLst>
            <pc:docMk/>
            <pc:sldMk cId="2470118170" sldId="435"/>
            <ac:spMk id="4" creationId="{2BD5CEA2-9C4E-45E1-85A8-93F5C5A165AF}"/>
          </ac:spMkLst>
        </pc:spChg>
        <pc:spChg chg="mod">
          <ac:chgData name="Sam Boyle" userId="35abf93e-0223-4e13-8ff7-75082260f8d3" providerId="ADAL" clId="{6CB00C5E-4BB6-4402-AD47-2D6F176500A3}" dt="2024-01-25T15:59:26.648" v="9747" actId="20577"/>
          <ac:spMkLst>
            <pc:docMk/>
            <pc:sldMk cId="2470118170" sldId="435"/>
            <ac:spMk id="1174" creationId="{00000000-0000-0000-0000-000000000000}"/>
          </ac:spMkLst>
        </pc:spChg>
      </pc:sldChg>
      <pc:sldChg chg="del">
        <pc:chgData name="Sam Boyle" userId="35abf93e-0223-4e13-8ff7-75082260f8d3" providerId="ADAL" clId="{6CB00C5E-4BB6-4402-AD47-2D6F176500A3}" dt="2024-01-08T20:26:24.548" v="3914" actId="47"/>
        <pc:sldMkLst>
          <pc:docMk/>
          <pc:sldMk cId="483601604" sldId="436"/>
        </pc:sldMkLst>
      </pc:sldChg>
      <pc:sldChg chg="del">
        <pc:chgData name="Sam Boyle" userId="35abf93e-0223-4e13-8ff7-75082260f8d3" providerId="ADAL" clId="{6CB00C5E-4BB6-4402-AD47-2D6F176500A3}" dt="2024-01-08T20:26:26.847" v="3915" actId="47"/>
        <pc:sldMkLst>
          <pc:docMk/>
          <pc:sldMk cId="1936890238" sldId="437"/>
        </pc:sldMkLst>
      </pc:sldChg>
      <pc:sldChg chg="addSp delSp modSp mod">
        <pc:chgData name="Sam Boyle" userId="35abf93e-0223-4e13-8ff7-75082260f8d3" providerId="ADAL" clId="{6CB00C5E-4BB6-4402-AD47-2D6F176500A3}" dt="2024-01-08T22:34:43.678" v="4713" actId="20577"/>
        <pc:sldMkLst>
          <pc:docMk/>
          <pc:sldMk cId="2979528662" sldId="438"/>
        </pc:sldMkLst>
        <pc:spChg chg="mod">
          <ac:chgData name="Sam Boyle" userId="35abf93e-0223-4e13-8ff7-75082260f8d3" providerId="ADAL" clId="{6CB00C5E-4BB6-4402-AD47-2D6F176500A3}" dt="2024-01-08T22:34:43.678" v="4713" actId="20577"/>
          <ac:spMkLst>
            <pc:docMk/>
            <pc:sldMk cId="2979528662" sldId="438"/>
            <ac:spMk id="3" creationId="{C444A050-EEE5-4853-826B-D17A85DEEE31}"/>
          </ac:spMkLst>
        </pc:spChg>
        <pc:spChg chg="add mod">
          <ac:chgData name="Sam Boyle" userId="35abf93e-0223-4e13-8ff7-75082260f8d3" providerId="ADAL" clId="{6CB00C5E-4BB6-4402-AD47-2D6F176500A3}" dt="2024-01-08T22:30:28.238" v="4283" actId="1582"/>
          <ac:spMkLst>
            <pc:docMk/>
            <pc:sldMk cId="2979528662" sldId="438"/>
            <ac:spMk id="5" creationId="{9A6DC723-9472-D608-E8FF-BF3E01662330}"/>
          </ac:spMkLst>
        </pc:spChg>
        <pc:spChg chg="add mod">
          <ac:chgData name="Sam Boyle" userId="35abf93e-0223-4e13-8ff7-75082260f8d3" providerId="ADAL" clId="{6CB00C5E-4BB6-4402-AD47-2D6F176500A3}" dt="2024-01-08T22:29:31.096" v="4282" actId="1036"/>
          <ac:spMkLst>
            <pc:docMk/>
            <pc:sldMk cId="2979528662" sldId="438"/>
            <ac:spMk id="6" creationId="{EB9D8157-BC49-42EF-DA62-5B65B1EFC420}"/>
          </ac:spMkLst>
        </pc:spChg>
        <pc:spChg chg="mod">
          <ac:chgData name="Sam Boyle" userId="35abf93e-0223-4e13-8ff7-75082260f8d3" providerId="ADAL" clId="{6CB00C5E-4BB6-4402-AD47-2D6F176500A3}" dt="2024-01-08T20:31:55.423" v="3995" actId="313"/>
          <ac:spMkLst>
            <pc:docMk/>
            <pc:sldMk cId="2979528662" sldId="438"/>
            <ac:spMk id="1174" creationId="{00000000-0000-0000-0000-000000000000}"/>
          </ac:spMkLst>
        </pc:spChg>
        <pc:picChg chg="add mod">
          <ac:chgData name="Sam Boyle" userId="35abf93e-0223-4e13-8ff7-75082260f8d3" providerId="ADAL" clId="{6CB00C5E-4BB6-4402-AD47-2D6F176500A3}" dt="2024-01-08T22:26:51.226" v="4128" actId="1076"/>
          <ac:picMkLst>
            <pc:docMk/>
            <pc:sldMk cId="2979528662" sldId="438"/>
            <ac:picMk id="4" creationId="{9EC87F40-7334-716A-0F9A-0995C754C80E}"/>
          </ac:picMkLst>
        </pc:picChg>
        <pc:picChg chg="del">
          <ac:chgData name="Sam Boyle" userId="35abf93e-0223-4e13-8ff7-75082260f8d3" providerId="ADAL" clId="{6CB00C5E-4BB6-4402-AD47-2D6F176500A3}" dt="2024-01-08T22:21:55.519" v="3996" actId="478"/>
          <ac:picMkLst>
            <pc:docMk/>
            <pc:sldMk cId="2979528662" sldId="438"/>
            <ac:picMk id="8" creationId="{8F277512-64D2-49B6-9E97-B5F043FB3F15}"/>
          </ac:picMkLst>
        </pc:picChg>
        <pc:picChg chg="del">
          <ac:chgData name="Sam Boyle" userId="35abf93e-0223-4e13-8ff7-75082260f8d3" providerId="ADAL" clId="{6CB00C5E-4BB6-4402-AD47-2D6F176500A3}" dt="2024-01-08T22:21:56.177" v="3997" actId="478"/>
          <ac:picMkLst>
            <pc:docMk/>
            <pc:sldMk cId="2979528662" sldId="438"/>
            <ac:picMk id="9" creationId="{CAF1B9ED-6D8F-4331-B665-E7B381F66E34}"/>
          </ac:picMkLst>
        </pc:picChg>
      </pc:sldChg>
      <pc:sldChg chg="modSp del mod">
        <pc:chgData name="Sam Boyle" userId="35abf93e-0223-4e13-8ff7-75082260f8d3" providerId="ADAL" clId="{6CB00C5E-4BB6-4402-AD47-2D6F176500A3}" dt="2024-01-12T16:17:04.437" v="8200" actId="47"/>
        <pc:sldMkLst>
          <pc:docMk/>
          <pc:sldMk cId="144293532" sldId="439"/>
        </pc:sldMkLst>
        <pc:spChg chg="mod">
          <ac:chgData name="Sam Boyle" userId="35abf93e-0223-4e13-8ff7-75082260f8d3" providerId="ADAL" clId="{6CB00C5E-4BB6-4402-AD47-2D6F176500A3}" dt="2024-01-04T15:59:34.205" v="977" actId="20577"/>
          <ac:spMkLst>
            <pc:docMk/>
            <pc:sldMk cId="144293532" sldId="439"/>
            <ac:spMk id="1174" creationId="{00000000-0000-0000-0000-000000000000}"/>
          </ac:spMkLst>
        </pc:spChg>
      </pc:sldChg>
      <pc:sldChg chg="modSp mod delCm">
        <pc:chgData name="Sam Boyle" userId="35abf93e-0223-4e13-8ff7-75082260f8d3" providerId="ADAL" clId="{6CB00C5E-4BB6-4402-AD47-2D6F176500A3}" dt="2024-01-19T19:58:16.932" v="9351" actId="20577"/>
        <pc:sldMkLst>
          <pc:docMk/>
          <pc:sldMk cId="3075767233" sldId="440"/>
        </pc:sldMkLst>
        <pc:spChg chg="mod">
          <ac:chgData name="Sam Boyle" userId="35abf93e-0223-4e13-8ff7-75082260f8d3" providerId="ADAL" clId="{6CB00C5E-4BB6-4402-AD47-2D6F176500A3}" dt="2024-01-12T16:21:56.403" v="8273" actId="20577"/>
          <ac:spMkLst>
            <pc:docMk/>
            <pc:sldMk cId="3075767233" sldId="440"/>
            <ac:spMk id="2" creationId="{64055795-0E5E-47D1-92C3-D98F682DAD84}"/>
          </ac:spMkLst>
        </pc:spChg>
        <pc:spChg chg="mod">
          <ac:chgData name="Sam Boyle" userId="35abf93e-0223-4e13-8ff7-75082260f8d3" providerId="ADAL" clId="{6CB00C5E-4BB6-4402-AD47-2D6F176500A3}" dt="2024-01-19T19:58:16.932" v="9351" actId="20577"/>
          <ac:spMkLst>
            <pc:docMk/>
            <pc:sldMk cId="3075767233" sldId="440"/>
            <ac:spMk id="14" creationId="{AE33DEC5-E2EB-455D-8117-4EE0EE862D12}"/>
          </ac:spMkLst>
        </pc:spChg>
        <pc:spChg chg="mod">
          <ac:chgData name="Sam Boyle" userId="35abf93e-0223-4e13-8ff7-75082260f8d3" providerId="ADAL" clId="{6CB00C5E-4BB6-4402-AD47-2D6F176500A3}" dt="2024-01-12T16:21:42.534" v="8267" actId="207"/>
          <ac:spMkLst>
            <pc:docMk/>
            <pc:sldMk cId="3075767233" sldId="440"/>
            <ac:spMk id="1174" creationId="{00000000-0000-0000-0000-000000000000}"/>
          </ac:spMkLst>
        </pc:spChg>
        <pc:picChg chg="mod">
          <ac:chgData name="Sam Boyle" userId="35abf93e-0223-4e13-8ff7-75082260f8d3" providerId="ADAL" clId="{6CB00C5E-4BB6-4402-AD47-2D6F176500A3}" dt="2024-01-08T19:28:21.320" v="3136" actId="14861"/>
          <ac:picMkLst>
            <pc:docMk/>
            <pc:sldMk cId="3075767233" sldId="440"/>
            <ac:picMk id="4" creationId="{587866BB-DC3E-4D45-8325-2F989410A1B7}"/>
          </ac:picMkLst>
        </pc:picChg>
      </pc:sldChg>
      <pc:sldChg chg="addSp delSp modSp mod modClrScheme delCm modCm chgLayout">
        <pc:chgData name="Sam Boyle" userId="35abf93e-0223-4e13-8ff7-75082260f8d3" providerId="ADAL" clId="{6CB00C5E-4BB6-4402-AD47-2D6F176500A3}" dt="2024-01-08T19:27:15.536" v="3132" actId="207"/>
        <pc:sldMkLst>
          <pc:docMk/>
          <pc:sldMk cId="1635312192" sldId="443"/>
        </pc:sldMkLst>
        <pc:spChg chg="mod ord">
          <ac:chgData name="Sam Boyle" userId="35abf93e-0223-4e13-8ff7-75082260f8d3" providerId="ADAL" clId="{6CB00C5E-4BB6-4402-AD47-2D6F176500A3}" dt="2024-01-08T19:27:15.536" v="3132" actId="207"/>
          <ac:spMkLst>
            <pc:docMk/>
            <pc:sldMk cId="1635312192" sldId="443"/>
            <ac:spMk id="5" creationId="{CC4993FC-F219-4A83-89E2-AE58DA7FE6AE}"/>
          </ac:spMkLst>
        </pc:spChg>
        <pc:spChg chg="mod ord">
          <ac:chgData name="Sam Boyle" userId="35abf93e-0223-4e13-8ff7-75082260f8d3" providerId="ADAL" clId="{6CB00C5E-4BB6-4402-AD47-2D6F176500A3}" dt="2024-01-08T19:26:07.053" v="3110" actId="700"/>
          <ac:spMkLst>
            <pc:docMk/>
            <pc:sldMk cId="1635312192" sldId="443"/>
            <ac:spMk id="1174" creationId="{00000000-0000-0000-0000-000000000000}"/>
          </ac:spMkLst>
        </pc:spChg>
        <pc:spChg chg="mod ord">
          <ac:chgData name="Sam Boyle" userId="35abf93e-0223-4e13-8ff7-75082260f8d3" providerId="ADAL" clId="{6CB00C5E-4BB6-4402-AD47-2D6F176500A3}" dt="2024-01-08T19:26:07.053" v="3110" actId="700"/>
          <ac:spMkLst>
            <pc:docMk/>
            <pc:sldMk cId="1635312192" sldId="443"/>
            <ac:spMk id="1176" creationId="{00000000-0000-0000-0000-000000000000}"/>
          </ac:spMkLst>
        </pc:spChg>
        <pc:picChg chg="add mod">
          <ac:chgData name="Sam Boyle" userId="35abf93e-0223-4e13-8ff7-75082260f8d3" providerId="ADAL" clId="{6CB00C5E-4BB6-4402-AD47-2D6F176500A3}" dt="2024-01-08T19:26:41.071" v="3119" actId="14861"/>
          <ac:picMkLst>
            <pc:docMk/>
            <pc:sldMk cId="1635312192" sldId="443"/>
            <ac:picMk id="3" creationId="{B374FCA4-C168-85B1-4394-774831ED2D66}"/>
          </ac:picMkLst>
        </pc:picChg>
        <pc:picChg chg="del">
          <ac:chgData name="Sam Boyle" userId="35abf93e-0223-4e13-8ff7-75082260f8d3" providerId="ADAL" clId="{6CB00C5E-4BB6-4402-AD47-2D6F176500A3}" dt="2024-01-08T19:25:24.903" v="3103" actId="478"/>
          <ac:picMkLst>
            <pc:docMk/>
            <pc:sldMk cId="1635312192" sldId="443"/>
            <ac:picMk id="15" creationId="{A76B0B8F-9228-477B-8D17-B90E9BB57635}"/>
          </ac:picMkLst>
        </pc:picChg>
      </pc:sldChg>
      <pc:sldChg chg="modSp mod">
        <pc:chgData name="Sam Boyle" userId="35abf93e-0223-4e13-8ff7-75082260f8d3" providerId="ADAL" clId="{6CB00C5E-4BB6-4402-AD47-2D6F176500A3}" dt="2024-01-08T19:48:18.788" v="3526" actId="20577"/>
        <pc:sldMkLst>
          <pc:docMk/>
          <pc:sldMk cId="4195784225" sldId="444"/>
        </pc:sldMkLst>
        <pc:spChg chg="mod">
          <ac:chgData name="Sam Boyle" userId="35abf93e-0223-4e13-8ff7-75082260f8d3" providerId="ADAL" clId="{6CB00C5E-4BB6-4402-AD47-2D6F176500A3}" dt="2024-01-08T19:48:18.788" v="3526" actId="20577"/>
          <ac:spMkLst>
            <pc:docMk/>
            <pc:sldMk cId="4195784225" sldId="444"/>
            <ac:spMk id="1174" creationId="{00000000-0000-0000-0000-000000000000}"/>
          </ac:spMkLst>
        </pc:spChg>
      </pc:sldChg>
      <pc:sldChg chg="modSp mod delCm">
        <pc:chgData name="Sam Boyle" userId="35abf93e-0223-4e13-8ff7-75082260f8d3" providerId="ADAL" clId="{6CB00C5E-4BB6-4402-AD47-2D6F176500A3}" dt="2024-01-26T21:45:32.845" v="10738" actId="113"/>
        <pc:sldMkLst>
          <pc:docMk/>
          <pc:sldMk cId="4015527713" sldId="445"/>
        </pc:sldMkLst>
        <pc:spChg chg="mod">
          <ac:chgData name="Sam Boyle" userId="35abf93e-0223-4e13-8ff7-75082260f8d3" providerId="ADAL" clId="{6CB00C5E-4BB6-4402-AD47-2D6F176500A3}" dt="2024-01-12T16:22:09.419" v="8281" actId="20577"/>
          <ac:spMkLst>
            <pc:docMk/>
            <pc:sldMk cId="4015527713" sldId="445"/>
            <ac:spMk id="4" creationId="{4A2FDAAC-1257-447D-B011-51935169DB53}"/>
          </ac:spMkLst>
        </pc:spChg>
        <pc:spChg chg="mod">
          <ac:chgData name="Sam Boyle" userId="35abf93e-0223-4e13-8ff7-75082260f8d3" providerId="ADAL" clId="{6CB00C5E-4BB6-4402-AD47-2D6F176500A3}" dt="2024-01-08T19:30:16.680" v="3170" actId="1037"/>
          <ac:spMkLst>
            <pc:docMk/>
            <pc:sldMk cId="4015527713" sldId="445"/>
            <ac:spMk id="8" creationId="{5E65A94E-2C9B-40A8-898C-E2E5686D668D}"/>
          </ac:spMkLst>
        </pc:spChg>
        <pc:spChg chg="mod">
          <ac:chgData name="Sam Boyle" userId="35abf93e-0223-4e13-8ff7-75082260f8d3" providerId="ADAL" clId="{6CB00C5E-4BB6-4402-AD47-2D6F176500A3}" dt="2024-01-26T21:45:32.845" v="10738" actId="113"/>
          <ac:spMkLst>
            <pc:docMk/>
            <pc:sldMk cId="4015527713" sldId="445"/>
            <ac:spMk id="1174" creationId="{00000000-0000-0000-0000-000000000000}"/>
          </ac:spMkLst>
        </pc:spChg>
        <pc:picChg chg="mod">
          <ac:chgData name="Sam Boyle" userId="35abf93e-0223-4e13-8ff7-75082260f8d3" providerId="ADAL" clId="{6CB00C5E-4BB6-4402-AD47-2D6F176500A3}" dt="2024-01-08T19:37:02.453" v="3287" actId="14861"/>
          <ac:picMkLst>
            <pc:docMk/>
            <pc:sldMk cId="4015527713" sldId="445"/>
            <ac:picMk id="2" creationId="{DF843ECE-EAC9-4F64-8EC8-575E85AC4342}"/>
          </ac:picMkLst>
        </pc:picChg>
      </pc:sldChg>
      <pc:sldChg chg="modSp mod delCm">
        <pc:chgData name="Sam Boyle" userId="35abf93e-0223-4e13-8ff7-75082260f8d3" providerId="ADAL" clId="{6CB00C5E-4BB6-4402-AD47-2D6F176500A3}" dt="2024-01-26T21:45:46.155" v="10770" actId="20577"/>
        <pc:sldMkLst>
          <pc:docMk/>
          <pc:sldMk cId="1205375679" sldId="446"/>
        </pc:sldMkLst>
        <pc:spChg chg="mod">
          <ac:chgData name="Sam Boyle" userId="35abf93e-0223-4e13-8ff7-75082260f8d3" providerId="ADAL" clId="{6CB00C5E-4BB6-4402-AD47-2D6F176500A3}" dt="2024-01-08T19:31:14.995" v="3180" actId="1036"/>
          <ac:spMkLst>
            <pc:docMk/>
            <pc:sldMk cId="1205375679" sldId="446"/>
            <ac:spMk id="9" creationId="{DEB63BF6-3C10-4843-AF40-C199F30875FF}"/>
          </ac:spMkLst>
        </pc:spChg>
        <pc:spChg chg="mod">
          <ac:chgData name="Sam Boyle" userId="35abf93e-0223-4e13-8ff7-75082260f8d3" providerId="ADAL" clId="{6CB00C5E-4BB6-4402-AD47-2D6F176500A3}" dt="2024-01-26T21:45:46.155" v="10770" actId="20577"/>
          <ac:spMkLst>
            <pc:docMk/>
            <pc:sldMk cId="1205375679" sldId="446"/>
            <ac:spMk id="1174" creationId="{00000000-0000-0000-0000-000000000000}"/>
          </ac:spMkLst>
        </pc:spChg>
        <pc:picChg chg="mod">
          <ac:chgData name="Sam Boyle" userId="35abf93e-0223-4e13-8ff7-75082260f8d3" providerId="ADAL" clId="{6CB00C5E-4BB6-4402-AD47-2D6F176500A3}" dt="2024-01-08T19:31:24.635" v="3182" actId="14861"/>
          <ac:picMkLst>
            <pc:docMk/>
            <pc:sldMk cId="1205375679" sldId="446"/>
            <ac:picMk id="4" creationId="{F093CB88-C37F-4A19-A778-54A1B411012F}"/>
          </ac:picMkLst>
        </pc:picChg>
      </pc:sldChg>
      <pc:sldChg chg="modSp mod">
        <pc:chgData name="Sam Boyle" userId="35abf93e-0223-4e13-8ff7-75082260f8d3" providerId="ADAL" clId="{6CB00C5E-4BB6-4402-AD47-2D6F176500A3}" dt="2024-01-05T18:44:20.909" v="1837" actId="404"/>
        <pc:sldMkLst>
          <pc:docMk/>
          <pc:sldMk cId="3821987657" sldId="449"/>
        </pc:sldMkLst>
        <pc:spChg chg="mod">
          <ac:chgData name="Sam Boyle" userId="35abf93e-0223-4e13-8ff7-75082260f8d3" providerId="ADAL" clId="{6CB00C5E-4BB6-4402-AD47-2D6F176500A3}" dt="2024-01-05T18:44:20.909" v="1837" actId="404"/>
          <ac:spMkLst>
            <pc:docMk/>
            <pc:sldMk cId="3821987657" sldId="449"/>
            <ac:spMk id="964" creationId="{00000000-0000-0000-0000-000000000000}"/>
          </ac:spMkLst>
        </pc:spChg>
      </pc:sldChg>
      <pc:sldChg chg="modSp mod">
        <pc:chgData name="Sam Boyle" userId="35abf93e-0223-4e13-8ff7-75082260f8d3" providerId="ADAL" clId="{6CB00C5E-4BB6-4402-AD47-2D6F176500A3}" dt="2024-01-09T22:40:44.529" v="5025" actId="404"/>
        <pc:sldMkLst>
          <pc:docMk/>
          <pc:sldMk cId="2572647361" sldId="450"/>
        </pc:sldMkLst>
        <pc:spChg chg="mod">
          <ac:chgData name="Sam Boyle" userId="35abf93e-0223-4e13-8ff7-75082260f8d3" providerId="ADAL" clId="{6CB00C5E-4BB6-4402-AD47-2D6F176500A3}" dt="2024-01-09T22:40:44.529" v="5025" actId="404"/>
          <ac:spMkLst>
            <pc:docMk/>
            <pc:sldMk cId="2572647361" sldId="450"/>
            <ac:spMk id="2" creationId="{41B5469F-64E5-4501-82CB-582641B2F465}"/>
          </ac:spMkLst>
        </pc:spChg>
      </pc:sldChg>
      <pc:sldChg chg="modSp mod">
        <pc:chgData name="Sam Boyle" userId="35abf93e-0223-4e13-8ff7-75082260f8d3" providerId="ADAL" clId="{6CB00C5E-4BB6-4402-AD47-2D6F176500A3}" dt="2024-01-18T19:52:49.503" v="9337" actId="20577"/>
        <pc:sldMkLst>
          <pc:docMk/>
          <pc:sldMk cId="1238013342" sldId="452"/>
        </pc:sldMkLst>
        <pc:spChg chg="mod">
          <ac:chgData name="Sam Boyle" userId="35abf93e-0223-4e13-8ff7-75082260f8d3" providerId="ADAL" clId="{6CB00C5E-4BB6-4402-AD47-2D6F176500A3}" dt="2024-01-18T19:52:49.503" v="9337" actId="20577"/>
          <ac:spMkLst>
            <pc:docMk/>
            <pc:sldMk cId="1238013342" sldId="452"/>
            <ac:spMk id="2" creationId="{AC4A2B15-0D09-465E-A7EF-5E3A9F773B9B}"/>
          </ac:spMkLst>
        </pc:spChg>
      </pc:sldChg>
      <pc:sldChg chg="modSp mod">
        <pc:chgData name="Sam Boyle" userId="35abf93e-0223-4e13-8ff7-75082260f8d3" providerId="ADAL" clId="{6CB00C5E-4BB6-4402-AD47-2D6F176500A3}" dt="2024-01-09T22:41:22.338" v="5043" actId="403"/>
        <pc:sldMkLst>
          <pc:docMk/>
          <pc:sldMk cId="2911374659" sldId="455"/>
        </pc:sldMkLst>
        <pc:spChg chg="mod">
          <ac:chgData name="Sam Boyle" userId="35abf93e-0223-4e13-8ff7-75082260f8d3" providerId="ADAL" clId="{6CB00C5E-4BB6-4402-AD47-2D6F176500A3}" dt="2024-01-09T22:41:22.338" v="5043" actId="403"/>
          <ac:spMkLst>
            <pc:docMk/>
            <pc:sldMk cId="2911374659" sldId="455"/>
            <ac:spMk id="3" creationId="{C9E8AF2B-7B42-4E98-B231-D3BF2946C96E}"/>
          </ac:spMkLst>
        </pc:spChg>
      </pc:sldChg>
      <pc:sldChg chg="modSp mod">
        <pc:chgData name="Sam Boyle" userId="35abf93e-0223-4e13-8ff7-75082260f8d3" providerId="ADAL" clId="{6CB00C5E-4BB6-4402-AD47-2D6F176500A3}" dt="2024-01-09T22:41:44.403" v="5049" actId="404"/>
        <pc:sldMkLst>
          <pc:docMk/>
          <pc:sldMk cId="1223837602" sldId="457"/>
        </pc:sldMkLst>
        <pc:spChg chg="mod">
          <ac:chgData name="Sam Boyle" userId="35abf93e-0223-4e13-8ff7-75082260f8d3" providerId="ADAL" clId="{6CB00C5E-4BB6-4402-AD47-2D6F176500A3}" dt="2024-01-09T22:41:44.403" v="5049" actId="404"/>
          <ac:spMkLst>
            <pc:docMk/>
            <pc:sldMk cId="1223837602" sldId="457"/>
            <ac:spMk id="3" creationId="{6E18E30C-B538-451E-8200-7E01DD7E56CB}"/>
          </ac:spMkLst>
        </pc:spChg>
      </pc:sldChg>
      <pc:sldChg chg="modSp mod">
        <pc:chgData name="Sam Boyle" userId="35abf93e-0223-4e13-8ff7-75082260f8d3" providerId="ADAL" clId="{6CB00C5E-4BB6-4402-AD47-2D6F176500A3}" dt="2024-01-26T14:40:02.117" v="9748" actId="255"/>
        <pc:sldMkLst>
          <pc:docMk/>
          <pc:sldMk cId="2823643187" sldId="458"/>
        </pc:sldMkLst>
        <pc:spChg chg="mod">
          <ac:chgData name="Sam Boyle" userId="35abf93e-0223-4e13-8ff7-75082260f8d3" providerId="ADAL" clId="{6CB00C5E-4BB6-4402-AD47-2D6F176500A3}" dt="2024-01-26T14:40:02.117" v="9748" actId="255"/>
          <ac:spMkLst>
            <pc:docMk/>
            <pc:sldMk cId="2823643187" sldId="458"/>
            <ac:spMk id="3" creationId="{5AC9D69B-5901-47A1-BD37-BCE3C4BE6085}"/>
          </ac:spMkLst>
        </pc:spChg>
      </pc:sldChg>
      <pc:sldChg chg="modSp mod">
        <pc:chgData name="Sam Boyle" userId="35abf93e-0223-4e13-8ff7-75082260f8d3" providerId="ADAL" clId="{6CB00C5E-4BB6-4402-AD47-2D6F176500A3}" dt="2024-01-26T21:49:17.388" v="10862" actId="20577"/>
        <pc:sldMkLst>
          <pc:docMk/>
          <pc:sldMk cId="79634485" sldId="461"/>
        </pc:sldMkLst>
        <pc:spChg chg="mod">
          <ac:chgData name="Sam Boyle" userId="35abf93e-0223-4e13-8ff7-75082260f8d3" providerId="ADAL" clId="{6CB00C5E-4BB6-4402-AD47-2D6F176500A3}" dt="2024-01-26T21:49:17.388" v="10862" actId="20577"/>
          <ac:spMkLst>
            <pc:docMk/>
            <pc:sldMk cId="79634485" sldId="461"/>
            <ac:spMk id="1174" creationId="{00000000-0000-0000-0000-000000000000}"/>
          </ac:spMkLst>
        </pc:spChg>
      </pc:sldChg>
      <pc:sldChg chg="modSp mod">
        <pc:chgData name="Sam Boyle" userId="35abf93e-0223-4e13-8ff7-75082260f8d3" providerId="ADAL" clId="{6CB00C5E-4BB6-4402-AD47-2D6F176500A3}" dt="2024-01-26T21:49:10.775" v="10856" actId="20577"/>
        <pc:sldMkLst>
          <pc:docMk/>
          <pc:sldMk cId="581627455" sldId="462"/>
        </pc:sldMkLst>
        <pc:spChg chg="mod">
          <ac:chgData name="Sam Boyle" userId="35abf93e-0223-4e13-8ff7-75082260f8d3" providerId="ADAL" clId="{6CB00C5E-4BB6-4402-AD47-2D6F176500A3}" dt="2024-01-26T21:49:10.775" v="10856" actId="20577"/>
          <ac:spMkLst>
            <pc:docMk/>
            <pc:sldMk cId="581627455" sldId="462"/>
            <ac:spMk id="1174" creationId="{00000000-0000-0000-0000-000000000000}"/>
          </ac:spMkLst>
        </pc:spChg>
      </pc:sldChg>
      <pc:sldChg chg="modSp mod">
        <pc:chgData name="Sam Boyle" userId="35abf93e-0223-4e13-8ff7-75082260f8d3" providerId="ADAL" clId="{6CB00C5E-4BB6-4402-AD47-2D6F176500A3}" dt="2024-01-26T21:48:40.424" v="10839" actId="20577"/>
        <pc:sldMkLst>
          <pc:docMk/>
          <pc:sldMk cId="4141907448" sldId="463"/>
        </pc:sldMkLst>
        <pc:spChg chg="mod">
          <ac:chgData name="Sam Boyle" userId="35abf93e-0223-4e13-8ff7-75082260f8d3" providerId="ADAL" clId="{6CB00C5E-4BB6-4402-AD47-2D6F176500A3}" dt="2024-01-09T22:42:35.483" v="5058" actId="20577"/>
          <ac:spMkLst>
            <pc:docMk/>
            <pc:sldMk cId="4141907448" sldId="463"/>
            <ac:spMk id="3" creationId="{27C2E714-C493-41B6-BFDA-385BD97DB039}"/>
          </ac:spMkLst>
        </pc:spChg>
        <pc:spChg chg="mod">
          <ac:chgData name="Sam Boyle" userId="35abf93e-0223-4e13-8ff7-75082260f8d3" providerId="ADAL" clId="{6CB00C5E-4BB6-4402-AD47-2D6F176500A3}" dt="2024-01-26T21:48:40.424" v="10839" actId="20577"/>
          <ac:spMkLst>
            <pc:docMk/>
            <pc:sldMk cId="4141907448" sldId="463"/>
            <ac:spMk id="1174" creationId="{00000000-0000-0000-0000-000000000000}"/>
          </ac:spMkLst>
        </pc:spChg>
      </pc:sldChg>
      <pc:sldChg chg="modSp mod">
        <pc:chgData name="Sam Boyle" userId="35abf93e-0223-4e13-8ff7-75082260f8d3" providerId="ADAL" clId="{6CB00C5E-4BB6-4402-AD47-2D6F176500A3}" dt="2024-01-05T18:44:12.679" v="1835" actId="14100"/>
        <pc:sldMkLst>
          <pc:docMk/>
          <pc:sldMk cId="4097100362" sldId="465"/>
        </pc:sldMkLst>
        <pc:spChg chg="mod">
          <ac:chgData name="Sam Boyle" userId="35abf93e-0223-4e13-8ff7-75082260f8d3" providerId="ADAL" clId="{6CB00C5E-4BB6-4402-AD47-2D6F176500A3}" dt="2024-01-05T18:44:12.679" v="1835" actId="14100"/>
          <ac:spMkLst>
            <pc:docMk/>
            <pc:sldMk cId="4097100362" sldId="465"/>
            <ac:spMk id="964" creationId="{00000000-0000-0000-0000-000000000000}"/>
          </ac:spMkLst>
        </pc:spChg>
      </pc:sldChg>
      <pc:sldChg chg="modSp mod">
        <pc:chgData name="Sam Boyle" userId="35abf93e-0223-4e13-8ff7-75082260f8d3" providerId="ADAL" clId="{6CB00C5E-4BB6-4402-AD47-2D6F176500A3}" dt="2024-01-19T19:57:42.078" v="9345" actId="403"/>
        <pc:sldMkLst>
          <pc:docMk/>
          <pc:sldMk cId="1683830759" sldId="466"/>
        </pc:sldMkLst>
        <pc:spChg chg="mod">
          <ac:chgData name="Sam Boyle" userId="35abf93e-0223-4e13-8ff7-75082260f8d3" providerId="ADAL" clId="{6CB00C5E-4BB6-4402-AD47-2D6F176500A3}" dt="2024-01-19T19:57:42.078" v="9345" actId="403"/>
          <ac:spMkLst>
            <pc:docMk/>
            <pc:sldMk cId="1683830759" sldId="466"/>
            <ac:spMk id="3" creationId="{536982DB-C7AE-43A6-BBB3-6E4B3CB33534}"/>
          </ac:spMkLst>
        </pc:spChg>
      </pc:sldChg>
      <pc:sldChg chg="modSp mod">
        <pc:chgData name="Sam Boyle" userId="35abf93e-0223-4e13-8ff7-75082260f8d3" providerId="ADAL" clId="{6CB00C5E-4BB6-4402-AD47-2D6F176500A3}" dt="2024-01-05T18:44:43.882" v="1842" actId="404"/>
        <pc:sldMkLst>
          <pc:docMk/>
          <pc:sldMk cId="2738549673" sldId="467"/>
        </pc:sldMkLst>
        <pc:spChg chg="mod">
          <ac:chgData name="Sam Boyle" userId="35abf93e-0223-4e13-8ff7-75082260f8d3" providerId="ADAL" clId="{6CB00C5E-4BB6-4402-AD47-2D6F176500A3}" dt="2024-01-05T18:44:43.882" v="1842" actId="404"/>
          <ac:spMkLst>
            <pc:docMk/>
            <pc:sldMk cId="2738549673" sldId="467"/>
            <ac:spMk id="3" creationId="{32168C59-48F9-4C7C-99EA-30AC62A4032A}"/>
          </ac:spMkLst>
        </pc:spChg>
      </pc:sldChg>
      <pc:sldChg chg="modSp mod">
        <pc:chgData name="Sam Boyle" userId="35abf93e-0223-4e13-8ff7-75082260f8d3" providerId="ADAL" clId="{6CB00C5E-4BB6-4402-AD47-2D6F176500A3}" dt="2024-01-26T16:46:59.074" v="10542" actId="20577"/>
        <pc:sldMkLst>
          <pc:docMk/>
          <pc:sldMk cId="855909424" sldId="469"/>
        </pc:sldMkLst>
        <pc:spChg chg="mod">
          <ac:chgData name="Sam Boyle" userId="35abf93e-0223-4e13-8ff7-75082260f8d3" providerId="ADAL" clId="{6CB00C5E-4BB6-4402-AD47-2D6F176500A3}" dt="2024-01-26T16:46:59.074" v="10542" actId="20577"/>
          <ac:spMkLst>
            <pc:docMk/>
            <pc:sldMk cId="855909424" sldId="469"/>
            <ac:spMk id="2" creationId="{8DFA2065-1C49-48F0-90E9-673BD29D8B14}"/>
          </ac:spMkLst>
        </pc:spChg>
        <pc:spChg chg="mod">
          <ac:chgData name="Sam Boyle" userId="35abf93e-0223-4e13-8ff7-75082260f8d3" providerId="ADAL" clId="{6CB00C5E-4BB6-4402-AD47-2D6F176500A3}" dt="2024-01-08T20:23:58.851" v="3881" actId="20577"/>
          <ac:spMkLst>
            <pc:docMk/>
            <pc:sldMk cId="855909424" sldId="469"/>
            <ac:spMk id="1174" creationId="{00000000-0000-0000-0000-000000000000}"/>
          </ac:spMkLst>
        </pc:spChg>
      </pc:sldChg>
      <pc:sldChg chg="del">
        <pc:chgData name="Sam Boyle" userId="35abf93e-0223-4e13-8ff7-75082260f8d3" providerId="ADAL" clId="{6CB00C5E-4BB6-4402-AD47-2D6F176500A3}" dt="2024-01-04T15:53:08.933" v="874" actId="47"/>
        <pc:sldMkLst>
          <pc:docMk/>
          <pc:sldMk cId="1712677864" sldId="471"/>
        </pc:sldMkLst>
      </pc:sldChg>
      <pc:sldChg chg="del">
        <pc:chgData name="Sam Boyle" userId="35abf93e-0223-4e13-8ff7-75082260f8d3" providerId="ADAL" clId="{6CB00C5E-4BB6-4402-AD47-2D6F176500A3}" dt="2024-01-04T15:53:09.689" v="875" actId="47"/>
        <pc:sldMkLst>
          <pc:docMk/>
          <pc:sldMk cId="921762242" sldId="472"/>
        </pc:sldMkLst>
      </pc:sldChg>
      <pc:sldChg chg="modSp mod">
        <pc:chgData name="Sam Boyle" userId="35abf93e-0223-4e13-8ff7-75082260f8d3" providerId="ADAL" clId="{6CB00C5E-4BB6-4402-AD47-2D6F176500A3}" dt="2024-01-26T21:44:26.972" v="10712" actId="20577"/>
        <pc:sldMkLst>
          <pc:docMk/>
          <pc:sldMk cId="626420887" sldId="477"/>
        </pc:sldMkLst>
        <pc:spChg chg="mod">
          <ac:chgData name="Sam Boyle" userId="35abf93e-0223-4e13-8ff7-75082260f8d3" providerId="ADAL" clId="{6CB00C5E-4BB6-4402-AD47-2D6F176500A3}" dt="2024-01-26T21:44:26.972" v="10712" actId="20577"/>
          <ac:spMkLst>
            <pc:docMk/>
            <pc:sldMk cId="626420887" sldId="477"/>
            <ac:spMk id="3" creationId="{F7C7A69F-1275-48F5-ABE6-E07583EA583C}"/>
          </ac:spMkLst>
        </pc:spChg>
        <pc:spChg chg="mod">
          <ac:chgData name="Sam Boyle" userId="35abf93e-0223-4e13-8ff7-75082260f8d3" providerId="ADAL" clId="{6CB00C5E-4BB6-4402-AD47-2D6F176500A3}" dt="2024-01-08T19:56:23.097" v="3775" actId="1076"/>
          <ac:spMkLst>
            <pc:docMk/>
            <pc:sldMk cId="626420887" sldId="477"/>
            <ac:spMk id="10" creationId="{83C1CD37-84C3-4201-9CF6-A378122C805D}"/>
          </ac:spMkLst>
        </pc:spChg>
        <pc:picChg chg="mod">
          <ac:chgData name="Sam Boyle" userId="35abf93e-0223-4e13-8ff7-75082260f8d3" providerId="ADAL" clId="{6CB00C5E-4BB6-4402-AD47-2D6F176500A3}" dt="2024-01-08T19:56:35.879" v="3776" actId="14861"/>
          <ac:picMkLst>
            <pc:docMk/>
            <pc:sldMk cId="626420887" sldId="477"/>
            <ac:picMk id="5" creationId="{824F6551-105D-4C85-833E-D2EC77AB06C7}"/>
          </ac:picMkLst>
        </pc:picChg>
      </pc:sldChg>
      <pc:sldChg chg="modSp del mod ord">
        <pc:chgData name="Sam Boyle" userId="35abf93e-0223-4e13-8ff7-75082260f8d3" providerId="ADAL" clId="{6CB00C5E-4BB6-4402-AD47-2D6F176500A3}" dt="2024-01-11T23:06:05.717" v="7515" actId="47"/>
        <pc:sldMkLst>
          <pc:docMk/>
          <pc:sldMk cId="1536825233" sldId="478"/>
        </pc:sldMkLst>
        <pc:spChg chg="mod">
          <ac:chgData name="Sam Boyle" userId="35abf93e-0223-4e13-8ff7-75082260f8d3" providerId="ADAL" clId="{6CB00C5E-4BB6-4402-AD47-2D6F176500A3}" dt="2024-01-04T16:07:41.624" v="1019" actId="13926"/>
          <ac:spMkLst>
            <pc:docMk/>
            <pc:sldMk cId="1536825233" sldId="478"/>
            <ac:spMk id="6" creationId="{10870491-4AA7-4D95-A88F-0D325FBFE1A0}"/>
          </ac:spMkLst>
        </pc:spChg>
      </pc:sldChg>
      <pc:sldChg chg="modSp mod">
        <pc:chgData name="Sam Boyle" userId="35abf93e-0223-4e13-8ff7-75082260f8d3" providerId="ADAL" clId="{6CB00C5E-4BB6-4402-AD47-2D6F176500A3}" dt="2024-01-12T16:17:42.612" v="8207" actId="20577"/>
        <pc:sldMkLst>
          <pc:docMk/>
          <pc:sldMk cId="3444928030" sldId="480"/>
        </pc:sldMkLst>
        <pc:spChg chg="mod">
          <ac:chgData name="Sam Boyle" userId="35abf93e-0223-4e13-8ff7-75082260f8d3" providerId="ADAL" clId="{6CB00C5E-4BB6-4402-AD47-2D6F176500A3}" dt="2024-01-12T16:17:42.612" v="8207" actId="20577"/>
          <ac:spMkLst>
            <pc:docMk/>
            <pc:sldMk cId="3444928030" sldId="480"/>
            <ac:spMk id="2" creationId="{65D3F3B5-B34F-425C-A952-F2488C896A81}"/>
          </ac:spMkLst>
        </pc:spChg>
        <pc:spChg chg="mod">
          <ac:chgData name="Sam Boyle" userId="35abf93e-0223-4e13-8ff7-75082260f8d3" providerId="ADAL" clId="{6CB00C5E-4BB6-4402-AD47-2D6F176500A3}" dt="2024-01-08T20:23:37.269" v="3868" actId="20577"/>
          <ac:spMkLst>
            <pc:docMk/>
            <pc:sldMk cId="3444928030" sldId="480"/>
            <ac:spMk id="1174" creationId="{00000000-0000-0000-0000-000000000000}"/>
          </ac:spMkLst>
        </pc:spChg>
      </pc:sldChg>
      <pc:sldChg chg="addSp modSp mod">
        <pc:chgData name="Sam Boyle" userId="35abf93e-0223-4e13-8ff7-75082260f8d3" providerId="ADAL" clId="{6CB00C5E-4BB6-4402-AD47-2D6F176500A3}" dt="2024-01-08T19:39:10.871" v="3303" actId="14861"/>
        <pc:sldMkLst>
          <pc:docMk/>
          <pc:sldMk cId="3970020151" sldId="485"/>
        </pc:sldMkLst>
        <pc:spChg chg="mod">
          <ac:chgData name="Sam Boyle" userId="35abf93e-0223-4e13-8ff7-75082260f8d3" providerId="ADAL" clId="{6CB00C5E-4BB6-4402-AD47-2D6F176500A3}" dt="2024-01-08T19:39:02.881" v="3300" actId="404"/>
          <ac:spMkLst>
            <pc:docMk/>
            <pc:sldMk cId="3970020151" sldId="485"/>
            <ac:spMk id="4" creationId="{F00106BA-9E00-44A1-8DED-BA464515B4DB}"/>
          </ac:spMkLst>
        </pc:spChg>
        <pc:picChg chg="add mod">
          <ac:chgData name="Sam Boyle" userId="35abf93e-0223-4e13-8ff7-75082260f8d3" providerId="ADAL" clId="{6CB00C5E-4BB6-4402-AD47-2D6F176500A3}" dt="2024-01-08T19:39:10.871" v="3303" actId="14861"/>
          <ac:picMkLst>
            <pc:docMk/>
            <pc:sldMk cId="3970020151" sldId="485"/>
            <ac:picMk id="3" creationId="{5C65AFFD-AFD4-AEAA-179B-5917E9A45A91}"/>
          </ac:picMkLst>
        </pc:picChg>
      </pc:sldChg>
      <pc:sldChg chg="modSp mod">
        <pc:chgData name="Sam Boyle" userId="35abf93e-0223-4e13-8ff7-75082260f8d3" providerId="ADAL" clId="{6CB00C5E-4BB6-4402-AD47-2D6F176500A3}" dt="2024-01-08T19:49:02.313" v="3557" actId="20577"/>
        <pc:sldMkLst>
          <pc:docMk/>
          <pc:sldMk cId="68234243" sldId="489"/>
        </pc:sldMkLst>
        <pc:spChg chg="mod">
          <ac:chgData name="Sam Boyle" userId="35abf93e-0223-4e13-8ff7-75082260f8d3" providerId="ADAL" clId="{6CB00C5E-4BB6-4402-AD47-2D6F176500A3}" dt="2024-01-08T19:49:02.313" v="3557" actId="20577"/>
          <ac:spMkLst>
            <pc:docMk/>
            <pc:sldMk cId="68234243" sldId="489"/>
            <ac:spMk id="1174" creationId="{00000000-0000-0000-0000-000000000000}"/>
          </ac:spMkLst>
        </pc:spChg>
      </pc:sldChg>
      <pc:sldChg chg="modSp mod">
        <pc:chgData name="Sam Boyle" userId="35abf93e-0223-4e13-8ff7-75082260f8d3" providerId="ADAL" clId="{6CB00C5E-4BB6-4402-AD47-2D6F176500A3}" dt="2024-01-09T22:43:51.411" v="5072" actId="404"/>
        <pc:sldMkLst>
          <pc:docMk/>
          <pc:sldMk cId="3207850569" sldId="490"/>
        </pc:sldMkLst>
        <pc:spChg chg="mod">
          <ac:chgData name="Sam Boyle" userId="35abf93e-0223-4e13-8ff7-75082260f8d3" providerId="ADAL" clId="{6CB00C5E-4BB6-4402-AD47-2D6F176500A3}" dt="2024-01-09T22:43:51.411" v="5072" actId="404"/>
          <ac:spMkLst>
            <pc:docMk/>
            <pc:sldMk cId="3207850569" sldId="490"/>
            <ac:spMk id="4" creationId="{D698169C-BA04-48ED-A594-C41DD1BADDBF}"/>
          </ac:spMkLst>
        </pc:spChg>
      </pc:sldChg>
      <pc:sldChg chg="modSp mod">
        <pc:chgData name="Sam Boyle" userId="35abf93e-0223-4e13-8ff7-75082260f8d3" providerId="ADAL" clId="{6CB00C5E-4BB6-4402-AD47-2D6F176500A3}" dt="2024-01-26T21:48:53.765" v="10849" actId="20577"/>
        <pc:sldMkLst>
          <pc:docMk/>
          <pc:sldMk cId="3676062016" sldId="491"/>
        </pc:sldMkLst>
        <pc:spChg chg="mod">
          <ac:chgData name="Sam Boyle" userId="35abf93e-0223-4e13-8ff7-75082260f8d3" providerId="ADAL" clId="{6CB00C5E-4BB6-4402-AD47-2D6F176500A3}" dt="2024-01-09T18:50:01.518" v="4863" actId="20577"/>
          <ac:spMkLst>
            <pc:docMk/>
            <pc:sldMk cId="3676062016" sldId="491"/>
            <ac:spMk id="4" creationId="{66779951-2714-4296-88F7-9785787AB60E}"/>
          </ac:spMkLst>
        </pc:spChg>
        <pc:spChg chg="mod">
          <ac:chgData name="Sam Boyle" userId="35abf93e-0223-4e13-8ff7-75082260f8d3" providerId="ADAL" clId="{6CB00C5E-4BB6-4402-AD47-2D6F176500A3}" dt="2024-01-26T21:48:53.765" v="10849" actId="20577"/>
          <ac:spMkLst>
            <pc:docMk/>
            <pc:sldMk cId="3676062016" sldId="491"/>
            <ac:spMk id="1174" creationId="{00000000-0000-0000-0000-000000000000}"/>
          </ac:spMkLst>
        </pc:spChg>
      </pc:sldChg>
      <pc:sldChg chg="modSp mod">
        <pc:chgData name="Sam Boyle" userId="35abf93e-0223-4e13-8ff7-75082260f8d3" providerId="ADAL" clId="{6CB00C5E-4BB6-4402-AD47-2D6F176500A3}" dt="2024-01-26T21:49:04.156" v="10850" actId="20577"/>
        <pc:sldMkLst>
          <pc:docMk/>
          <pc:sldMk cId="490179611" sldId="493"/>
        </pc:sldMkLst>
        <pc:spChg chg="mod">
          <ac:chgData name="Sam Boyle" userId="35abf93e-0223-4e13-8ff7-75082260f8d3" providerId="ADAL" clId="{6CB00C5E-4BB6-4402-AD47-2D6F176500A3}" dt="2024-01-09T18:49:56.130" v="4861" actId="20577"/>
          <ac:spMkLst>
            <pc:docMk/>
            <pc:sldMk cId="490179611" sldId="493"/>
            <ac:spMk id="3" creationId="{1196F93C-0508-4E35-A479-8D72453C1416}"/>
          </ac:spMkLst>
        </pc:spChg>
        <pc:spChg chg="mod">
          <ac:chgData name="Sam Boyle" userId="35abf93e-0223-4e13-8ff7-75082260f8d3" providerId="ADAL" clId="{6CB00C5E-4BB6-4402-AD47-2D6F176500A3}" dt="2024-01-26T21:49:04.156" v="10850" actId="20577"/>
          <ac:spMkLst>
            <pc:docMk/>
            <pc:sldMk cId="490179611" sldId="493"/>
            <ac:spMk id="1174" creationId="{00000000-0000-0000-0000-000000000000}"/>
          </ac:spMkLst>
        </pc:spChg>
      </pc:sldChg>
      <pc:sldChg chg="modSp mod">
        <pc:chgData name="Sam Boyle" userId="35abf93e-0223-4e13-8ff7-75082260f8d3" providerId="ADAL" clId="{6CB00C5E-4BB6-4402-AD47-2D6F176500A3}" dt="2024-01-12T16:19:27.625" v="8238" actId="113"/>
        <pc:sldMkLst>
          <pc:docMk/>
          <pc:sldMk cId="306445450" sldId="494"/>
        </pc:sldMkLst>
        <pc:spChg chg="mod">
          <ac:chgData name="Sam Boyle" userId="35abf93e-0223-4e13-8ff7-75082260f8d3" providerId="ADAL" clId="{6CB00C5E-4BB6-4402-AD47-2D6F176500A3}" dt="2024-01-12T16:19:27.625" v="8238" actId="113"/>
          <ac:spMkLst>
            <pc:docMk/>
            <pc:sldMk cId="306445450" sldId="494"/>
            <ac:spMk id="3" creationId="{E4F8F76B-13F1-4545-AB94-B3E918CD2399}"/>
          </ac:spMkLst>
        </pc:spChg>
      </pc:sldChg>
      <pc:sldChg chg="modSp mod">
        <pc:chgData name="Sam Boyle" userId="35abf93e-0223-4e13-8ff7-75082260f8d3" providerId="ADAL" clId="{6CB00C5E-4BB6-4402-AD47-2D6F176500A3}" dt="2024-01-08T19:51:33.775" v="3614" actId="20577"/>
        <pc:sldMkLst>
          <pc:docMk/>
          <pc:sldMk cId="3328804843" sldId="495"/>
        </pc:sldMkLst>
        <pc:spChg chg="mod">
          <ac:chgData name="Sam Boyle" userId="35abf93e-0223-4e13-8ff7-75082260f8d3" providerId="ADAL" clId="{6CB00C5E-4BB6-4402-AD47-2D6F176500A3}" dt="2024-01-08T19:51:33.775" v="3614" actId="20577"/>
          <ac:spMkLst>
            <pc:docMk/>
            <pc:sldMk cId="3328804843" sldId="495"/>
            <ac:spMk id="1174" creationId="{00000000-0000-0000-0000-000000000000}"/>
          </ac:spMkLst>
        </pc:spChg>
      </pc:sldChg>
      <pc:sldChg chg="modSp mod">
        <pc:chgData name="Sam Boyle" userId="35abf93e-0223-4e13-8ff7-75082260f8d3" providerId="ADAL" clId="{6CB00C5E-4BB6-4402-AD47-2D6F176500A3}" dt="2024-01-09T22:42:13.231" v="5052" actId="403"/>
        <pc:sldMkLst>
          <pc:docMk/>
          <pc:sldMk cId="1604966235" sldId="496"/>
        </pc:sldMkLst>
        <pc:spChg chg="mod">
          <ac:chgData name="Sam Boyle" userId="35abf93e-0223-4e13-8ff7-75082260f8d3" providerId="ADAL" clId="{6CB00C5E-4BB6-4402-AD47-2D6F176500A3}" dt="2024-01-09T22:42:13.231" v="5052" actId="403"/>
          <ac:spMkLst>
            <pc:docMk/>
            <pc:sldMk cId="1604966235" sldId="496"/>
            <ac:spMk id="3" creationId="{9A2A33C6-89A4-4EF8-A05F-5E4C67C9D95D}"/>
          </ac:spMkLst>
        </pc:spChg>
        <pc:spChg chg="mod">
          <ac:chgData name="Sam Boyle" userId="35abf93e-0223-4e13-8ff7-75082260f8d3" providerId="ADAL" clId="{6CB00C5E-4BB6-4402-AD47-2D6F176500A3}" dt="2024-01-08T19:52:55.899" v="3671" actId="20577"/>
          <ac:spMkLst>
            <pc:docMk/>
            <pc:sldMk cId="1604966235" sldId="496"/>
            <ac:spMk id="1174" creationId="{00000000-0000-0000-0000-000000000000}"/>
          </ac:spMkLst>
        </pc:spChg>
      </pc:sldChg>
      <pc:sldChg chg="modSp mod">
        <pc:chgData name="Sam Boyle" userId="35abf93e-0223-4e13-8ff7-75082260f8d3" providerId="ADAL" clId="{6CB00C5E-4BB6-4402-AD47-2D6F176500A3}" dt="2024-01-19T19:59:46.260" v="9367" actId="20577"/>
        <pc:sldMkLst>
          <pc:docMk/>
          <pc:sldMk cId="1364648164" sldId="497"/>
        </pc:sldMkLst>
        <pc:spChg chg="mod">
          <ac:chgData name="Sam Boyle" userId="35abf93e-0223-4e13-8ff7-75082260f8d3" providerId="ADAL" clId="{6CB00C5E-4BB6-4402-AD47-2D6F176500A3}" dt="2024-01-19T19:59:46.260" v="9367" actId="20577"/>
          <ac:spMkLst>
            <pc:docMk/>
            <pc:sldMk cId="1364648164" sldId="497"/>
            <ac:spMk id="3" creationId="{0F2E9287-836E-43C5-8D7D-0039C5EE39F3}"/>
          </ac:spMkLst>
        </pc:spChg>
        <pc:spChg chg="mod">
          <ac:chgData name="Sam Boyle" userId="35abf93e-0223-4e13-8ff7-75082260f8d3" providerId="ADAL" clId="{6CB00C5E-4BB6-4402-AD47-2D6F176500A3}" dt="2024-01-08T19:52:49.942" v="3664" actId="20577"/>
          <ac:spMkLst>
            <pc:docMk/>
            <pc:sldMk cId="1364648164" sldId="497"/>
            <ac:spMk id="1174" creationId="{00000000-0000-0000-0000-000000000000}"/>
          </ac:spMkLst>
        </pc:spChg>
      </pc:sldChg>
      <pc:sldChg chg="modSp mod">
        <pc:chgData name="Sam Boyle" userId="35abf93e-0223-4e13-8ff7-75082260f8d3" providerId="ADAL" clId="{6CB00C5E-4BB6-4402-AD47-2D6F176500A3}" dt="2024-01-19T19:59:17.993" v="9363" actId="20577"/>
        <pc:sldMkLst>
          <pc:docMk/>
          <pc:sldMk cId="2313041603" sldId="498"/>
        </pc:sldMkLst>
        <pc:spChg chg="mod">
          <ac:chgData name="Sam Boyle" userId="35abf93e-0223-4e13-8ff7-75082260f8d3" providerId="ADAL" clId="{6CB00C5E-4BB6-4402-AD47-2D6F176500A3}" dt="2024-01-19T19:59:17.993" v="9363" actId="20577"/>
          <ac:spMkLst>
            <pc:docMk/>
            <pc:sldMk cId="2313041603" sldId="498"/>
            <ac:spMk id="3" creationId="{55CD1227-1EF7-4189-9314-005B3D0F3970}"/>
          </ac:spMkLst>
        </pc:spChg>
        <pc:spChg chg="mod">
          <ac:chgData name="Sam Boyle" userId="35abf93e-0223-4e13-8ff7-75082260f8d3" providerId="ADAL" clId="{6CB00C5E-4BB6-4402-AD47-2D6F176500A3}" dt="2024-01-08T19:51:25.164" v="3601" actId="20577"/>
          <ac:spMkLst>
            <pc:docMk/>
            <pc:sldMk cId="2313041603" sldId="498"/>
            <ac:spMk id="1174" creationId="{00000000-0000-0000-0000-000000000000}"/>
          </ac:spMkLst>
        </pc:spChg>
      </pc:sldChg>
      <pc:sldChg chg="modSp mod">
        <pc:chgData name="Sam Boyle" userId="35abf93e-0223-4e13-8ff7-75082260f8d3" providerId="ADAL" clId="{6CB00C5E-4BB6-4402-AD47-2D6F176500A3}" dt="2024-01-08T19:50:05.311" v="3594" actId="20577"/>
        <pc:sldMkLst>
          <pc:docMk/>
          <pc:sldMk cId="1132013584" sldId="499"/>
        </pc:sldMkLst>
        <pc:spChg chg="mod">
          <ac:chgData name="Sam Boyle" userId="35abf93e-0223-4e13-8ff7-75082260f8d3" providerId="ADAL" clId="{6CB00C5E-4BB6-4402-AD47-2D6F176500A3}" dt="2024-01-08T19:50:05.311" v="3594" actId="20577"/>
          <ac:spMkLst>
            <pc:docMk/>
            <pc:sldMk cId="1132013584" sldId="499"/>
            <ac:spMk id="1174" creationId="{00000000-0000-0000-0000-000000000000}"/>
          </ac:spMkLst>
        </pc:spChg>
      </pc:sldChg>
      <pc:sldChg chg="modSp mod">
        <pc:chgData name="Sam Boyle" userId="35abf93e-0223-4e13-8ff7-75082260f8d3" providerId="ADAL" clId="{6CB00C5E-4BB6-4402-AD47-2D6F176500A3}" dt="2024-01-08T19:49:56.800" v="3587" actId="20577"/>
        <pc:sldMkLst>
          <pc:docMk/>
          <pc:sldMk cId="981642312" sldId="500"/>
        </pc:sldMkLst>
        <pc:spChg chg="mod">
          <ac:chgData name="Sam Boyle" userId="35abf93e-0223-4e13-8ff7-75082260f8d3" providerId="ADAL" clId="{6CB00C5E-4BB6-4402-AD47-2D6F176500A3}" dt="2024-01-08T19:49:56.800" v="3587" actId="20577"/>
          <ac:spMkLst>
            <pc:docMk/>
            <pc:sldMk cId="981642312" sldId="500"/>
            <ac:spMk id="4" creationId="{2E3DDF5F-49DE-4FA8-A7BA-59E180FD08F5}"/>
          </ac:spMkLst>
        </pc:spChg>
      </pc:sldChg>
      <pc:sldChg chg="modSp mod">
        <pc:chgData name="Sam Boyle" userId="35abf93e-0223-4e13-8ff7-75082260f8d3" providerId="ADAL" clId="{6CB00C5E-4BB6-4402-AD47-2D6F176500A3}" dt="2024-01-19T19:58:44.721" v="9361" actId="20577"/>
        <pc:sldMkLst>
          <pc:docMk/>
          <pc:sldMk cId="2978032019" sldId="501"/>
        </pc:sldMkLst>
        <pc:spChg chg="mod">
          <ac:chgData name="Sam Boyle" userId="35abf93e-0223-4e13-8ff7-75082260f8d3" providerId="ADAL" clId="{6CB00C5E-4BB6-4402-AD47-2D6F176500A3}" dt="2024-01-19T19:58:44.721" v="9361" actId="20577"/>
          <ac:spMkLst>
            <pc:docMk/>
            <pc:sldMk cId="2978032019" sldId="501"/>
            <ac:spMk id="6" creationId="{CC56D710-9715-4166-BAB3-8591FC09B1C1}"/>
          </ac:spMkLst>
        </pc:spChg>
        <pc:spChg chg="mod">
          <ac:chgData name="Sam Boyle" userId="35abf93e-0223-4e13-8ff7-75082260f8d3" providerId="ADAL" clId="{6CB00C5E-4BB6-4402-AD47-2D6F176500A3}" dt="2024-01-08T19:48:58.359" v="3550" actId="20577"/>
          <ac:spMkLst>
            <pc:docMk/>
            <pc:sldMk cId="2978032019" sldId="501"/>
            <ac:spMk id="1174" creationId="{00000000-0000-0000-0000-000000000000}"/>
          </ac:spMkLst>
        </pc:spChg>
      </pc:sldChg>
      <pc:sldChg chg="modSp mod">
        <pc:chgData name="Sam Boyle" userId="35abf93e-0223-4e13-8ff7-75082260f8d3" providerId="ADAL" clId="{6CB00C5E-4BB6-4402-AD47-2D6F176500A3}" dt="2024-01-19T19:58:38.375" v="9357" actId="20577"/>
        <pc:sldMkLst>
          <pc:docMk/>
          <pc:sldMk cId="2997598033" sldId="502"/>
        </pc:sldMkLst>
        <pc:spChg chg="mod">
          <ac:chgData name="Sam Boyle" userId="35abf93e-0223-4e13-8ff7-75082260f8d3" providerId="ADAL" clId="{6CB00C5E-4BB6-4402-AD47-2D6F176500A3}" dt="2024-01-19T19:58:38.375" v="9357" actId="20577"/>
          <ac:spMkLst>
            <pc:docMk/>
            <pc:sldMk cId="2997598033" sldId="502"/>
            <ac:spMk id="3" creationId="{90E715F0-89C1-40BA-B066-6EC5ADA4F8AE}"/>
          </ac:spMkLst>
        </pc:spChg>
        <pc:spChg chg="mod">
          <ac:chgData name="Sam Boyle" userId="35abf93e-0223-4e13-8ff7-75082260f8d3" providerId="ADAL" clId="{6CB00C5E-4BB6-4402-AD47-2D6F176500A3}" dt="2024-01-08T19:48:53.156" v="3541" actId="20577"/>
          <ac:spMkLst>
            <pc:docMk/>
            <pc:sldMk cId="2997598033" sldId="502"/>
            <ac:spMk id="1174" creationId="{00000000-0000-0000-0000-000000000000}"/>
          </ac:spMkLst>
        </pc:spChg>
      </pc:sldChg>
      <pc:sldChg chg="modSp mod">
        <pc:chgData name="Sam Boyle" userId="35abf93e-0223-4e13-8ff7-75082260f8d3" providerId="ADAL" clId="{6CB00C5E-4BB6-4402-AD47-2D6F176500A3}" dt="2024-01-09T22:41:13.721" v="5042" actId="404"/>
        <pc:sldMkLst>
          <pc:docMk/>
          <pc:sldMk cId="3334631512" sldId="503"/>
        </pc:sldMkLst>
        <pc:spChg chg="mod">
          <ac:chgData name="Sam Boyle" userId="35abf93e-0223-4e13-8ff7-75082260f8d3" providerId="ADAL" clId="{6CB00C5E-4BB6-4402-AD47-2D6F176500A3}" dt="2024-01-09T22:41:13.721" v="5042" actId="404"/>
          <ac:spMkLst>
            <pc:docMk/>
            <pc:sldMk cId="3334631512" sldId="503"/>
            <ac:spMk id="3" creationId="{44E6F67B-31D2-4C7C-901D-B985BE6324FC}"/>
          </ac:spMkLst>
        </pc:spChg>
      </pc:sldChg>
      <pc:sldChg chg="modSp mod ord">
        <pc:chgData name="Sam Boyle" userId="35abf93e-0223-4e13-8ff7-75082260f8d3" providerId="ADAL" clId="{6CB00C5E-4BB6-4402-AD47-2D6F176500A3}" dt="2024-01-18T14:32:12.064" v="9322" actId="20577"/>
        <pc:sldMkLst>
          <pc:docMk/>
          <pc:sldMk cId="4114513465" sldId="507"/>
        </pc:sldMkLst>
        <pc:spChg chg="mod">
          <ac:chgData name="Sam Boyle" userId="35abf93e-0223-4e13-8ff7-75082260f8d3" providerId="ADAL" clId="{6CB00C5E-4BB6-4402-AD47-2D6F176500A3}" dt="2024-01-18T14:32:12.064" v="9322" actId="20577"/>
          <ac:spMkLst>
            <pc:docMk/>
            <pc:sldMk cId="4114513465" sldId="507"/>
            <ac:spMk id="4" creationId="{EAD1A56F-3C3E-44A8-9ED7-B05DDB4DFB47}"/>
          </ac:spMkLst>
        </pc:spChg>
      </pc:sldChg>
      <pc:sldChg chg="modSp mod ord">
        <pc:chgData name="Sam Boyle" userId="35abf93e-0223-4e13-8ff7-75082260f8d3" providerId="ADAL" clId="{6CB00C5E-4BB6-4402-AD47-2D6F176500A3}" dt="2024-01-08T16:59:23.663" v="3069" actId="255"/>
        <pc:sldMkLst>
          <pc:docMk/>
          <pc:sldMk cId="1261243824" sldId="508"/>
        </pc:sldMkLst>
        <pc:spChg chg="mod">
          <ac:chgData name="Sam Boyle" userId="35abf93e-0223-4e13-8ff7-75082260f8d3" providerId="ADAL" clId="{6CB00C5E-4BB6-4402-AD47-2D6F176500A3}" dt="2024-01-08T16:59:23.663" v="3069" actId="255"/>
          <ac:spMkLst>
            <pc:docMk/>
            <pc:sldMk cId="1261243824" sldId="508"/>
            <ac:spMk id="2" creationId="{59857035-2A9A-4CE9-8E12-5E50D2F5298C}"/>
          </ac:spMkLst>
        </pc:spChg>
      </pc:sldChg>
      <pc:sldChg chg="modSp mod ord">
        <pc:chgData name="Sam Boyle" userId="35abf93e-0223-4e13-8ff7-75082260f8d3" providerId="ADAL" clId="{6CB00C5E-4BB6-4402-AD47-2D6F176500A3}" dt="2024-01-11T22:45:26.604" v="6937" actId="20577"/>
        <pc:sldMkLst>
          <pc:docMk/>
          <pc:sldMk cId="2077366948" sldId="509"/>
        </pc:sldMkLst>
        <pc:spChg chg="mod">
          <ac:chgData name="Sam Boyle" userId="35abf93e-0223-4e13-8ff7-75082260f8d3" providerId="ADAL" clId="{6CB00C5E-4BB6-4402-AD47-2D6F176500A3}" dt="2024-01-11T22:45:26.604" v="6937" actId="20577"/>
          <ac:spMkLst>
            <pc:docMk/>
            <pc:sldMk cId="2077366948" sldId="509"/>
            <ac:spMk id="2" creationId="{5F6F8DB8-FA33-4FED-9486-1142C561C6F2}"/>
          </ac:spMkLst>
        </pc:spChg>
      </pc:sldChg>
      <pc:sldChg chg="modSp mod ord">
        <pc:chgData name="Sam Boyle" userId="35abf93e-0223-4e13-8ff7-75082260f8d3" providerId="ADAL" clId="{6CB00C5E-4BB6-4402-AD47-2D6F176500A3}" dt="2024-01-11T22:45:50.987" v="6938" actId="20577"/>
        <pc:sldMkLst>
          <pc:docMk/>
          <pc:sldMk cId="516295474" sldId="510"/>
        </pc:sldMkLst>
        <pc:spChg chg="mod">
          <ac:chgData name="Sam Boyle" userId="35abf93e-0223-4e13-8ff7-75082260f8d3" providerId="ADAL" clId="{6CB00C5E-4BB6-4402-AD47-2D6F176500A3}" dt="2024-01-11T22:45:50.987" v="6938" actId="20577"/>
          <ac:spMkLst>
            <pc:docMk/>
            <pc:sldMk cId="516295474" sldId="510"/>
            <ac:spMk id="2" creationId="{7CFDAF0D-6995-4CA2-B235-157DD6102134}"/>
          </ac:spMkLst>
        </pc:spChg>
      </pc:sldChg>
      <pc:sldChg chg="modSp mod">
        <pc:chgData name="Sam Boyle" userId="35abf93e-0223-4e13-8ff7-75082260f8d3" providerId="ADAL" clId="{6CB00C5E-4BB6-4402-AD47-2D6F176500A3}" dt="2024-01-12T15:05:06.266" v="7719" actId="115"/>
        <pc:sldMkLst>
          <pc:docMk/>
          <pc:sldMk cId="382742832" sldId="511"/>
        </pc:sldMkLst>
        <pc:spChg chg="mod">
          <ac:chgData name="Sam Boyle" userId="35abf93e-0223-4e13-8ff7-75082260f8d3" providerId="ADAL" clId="{6CB00C5E-4BB6-4402-AD47-2D6F176500A3}" dt="2024-01-12T15:05:06.266" v="7719" actId="115"/>
          <ac:spMkLst>
            <pc:docMk/>
            <pc:sldMk cId="382742832" sldId="511"/>
            <ac:spMk id="5" creationId="{20354454-6682-4CA8-A3D5-C2F3ADEA7C35}"/>
          </ac:spMkLst>
        </pc:spChg>
      </pc:sldChg>
      <pc:sldChg chg="modSp mod">
        <pc:chgData name="Sam Boyle" userId="35abf93e-0223-4e13-8ff7-75082260f8d3" providerId="ADAL" clId="{6CB00C5E-4BB6-4402-AD47-2D6F176500A3}" dt="2024-01-09T22:38:34.721" v="4998" actId="404"/>
        <pc:sldMkLst>
          <pc:docMk/>
          <pc:sldMk cId="2014391465" sldId="512"/>
        </pc:sldMkLst>
        <pc:spChg chg="mod">
          <ac:chgData name="Sam Boyle" userId="35abf93e-0223-4e13-8ff7-75082260f8d3" providerId="ADAL" clId="{6CB00C5E-4BB6-4402-AD47-2D6F176500A3}" dt="2024-01-09T22:38:34.721" v="4998" actId="404"/>
          <ac:spMkLst>
            <pc:docMk/>
            <pc:sldMk cId="2014391465" sldId="512"/>
            <ac:spMk id="4" creationId="{4A58D48A-06D6-46BD-A820-FC9FCEE36CE3}"/>
          </ac:spMkLst>
        </pc:spChg>
      </pc:sldChg>
      <pc:sldChg chg="modSp mod">
        <pc:chgData name="Sam Boyle" userId="35abf93e-0223-4e13-8ff7-75082260f8d3" providerId="ADAL" clId="{6CB00C5E-4BB6-4402-AD47-2D6F176500A3}" dt="2024-01-09T22:38:29.574" v="4997" actId="404"/>
        <pc:sldMkLst>
          <pc:docMk/>
          <pc:sldMk cId="2185768342" sldId="513"/>
        </pc:sldMkLst>
        <pc:spChg chg="mod">
          <ac:chgData name="Sam Boyle" userId="35abf93e-0223-4e13-8ff7-75082260f8d3" providerId="ADAL" clId="{6CB00C5E-4BB6-4402-AD47-2D6F176500A3}" dt="2024-01-09T22:38:29.574" v="4997" actId="404"/>
          <ac:spMkLst>
            <pc:docMk/>
            <pc:sldMk cId="2185768342" sldId="513"/>
            <ac:spMk id="5" creationId="{3609040F-7590-4649-AE9D-B01029B68AD7}"/>
          </ac:spMkLst>
        </pc:spChg>
      </pc:sldChg>
      <pc:sldChg chg="modSp mod">
        <pc:chgData name="Sam Boyle" userId="35abf93e-0223-4e13-8ff7-75082260f8d3" providerId="ADAL" clId="{6CB00C5E-4BB6-4402-AD47-2D6F176500A3}" dt="2024-01-09T22:38:23.099" v="4996" actId="20577"/>
        <pc:sldMkLst>
          <pc:docMk/>
          <pc:sldMk cId="1187678113" sldId="514"/>
        </pc:sldMkLst>
        <pc:spChg chg="mod">
          <ac:chgData name="Sam Boyle" userId="35abf93e-0223-4e13-8ff7-75082260f8d3" providerId="ADAL" clId="{6CB00C5E-4BB6-4402-AD47-2D6F176500A3}" dt="2024-01-09T22:38:23.099" v="4996" actId="20577"/>
          <ac:spMkLst>
            <pc:docMk/>
            <pc:sldMk cId="1187678113" sldId="514"/>
            <ac:spMk id="4" creationId="{8AAD35D0-89CD-4221-91AF-9AF0937FA976}"/>
          </ac:spMkLst>
        </pc:spChg>
      </pc:sldChg>
      <pc:sldChg chg="modSp mod">
        <pc:chgData name="Sam Boyle" userId="35abf93e-0223-4e13-8ff7-75082260f8d3" providerId="ADAL" clId="{6CB00C5E-4BB6-4402-AD47-2D6F176500A3}" dt="2024-01-09T22:38:05.673" v="4991" actId="404"/>
        <pc:sldMkLst>
          <pc:docMk/>
          <pc:sldMk cId="909499893" sldId="515"/>
        </pc:sldMkLst>
        <pc:spChg chg="mod">
          <ac:chgData name="Sam Boyle" userId="35abf93e-0223-4e13-8ff7-75082260f8d3" providerId="ADAL" clId="{6CB00C5E-4BB6-4402-AD47-2D6F176500A3}" dt="2024-01-09T22:38:05.673" v="4991" actId="404"/>
          <ac:spMkLst>
            <pc:docMk/>
            <pc:sldMk cId="909499893" sldId="515"/>
            <ac:spMk id="4" creationId="{5F0E7546-F69F-4C52-AEE3-FC764AFEBE4A}"/>
          </ac:spMkLst>
        </pc:spChg>
      </pc:sldChg>
      <pc:sldChg chg="modSp mod">
        <pc:chgData name="Sam Boyle" userId="35abf93e-0223-4e13-8ff7-75082260f8d3" providerId="ADAL" clId="{6CB00C5E-4BB6-4402-AD47-2D6F176500A3}" dt="2024-01-12T15:05:42.705" v="7727" actId="255"/>
        <pc:sldMkLst>
          <pc:docMk/>
          <pc:sldMk cId="3230380815" sldId="517"/>
        </pc:sldMkLst>
        <pc:spChg chg="mod">
          <ac:chgData name="Sam Boyle" userId="35abf93e-0223-4e13-8ff7-75082260f8d3" providerId="ADAL" clId="{6CB00C5E-4BB6-4402-AD47-2D6F176500A3}" dt="2024-01-12T15:05:36.439" v="7726" actId="255"/>
          <ac:spMkLst>
            <pc:docMk/>
            <pc:sldMk cId="3230380815" sldId="517"/>
            <ac:spMk id="4" creationId="{9CAE508E-BF76-4D21-B027-679104920329}"/>
          </ac:spMkLst>
        </pc:spChg>
        <pc:spChg chg="mod">
          <ac:chgData name="Sam Boyle" userId="35abf93e-0223-4e13-8ff7-75082260f8d3" providerId="ADAL" clId="{6CB00C5E-4BB6-4402-AD47-2D6F176500A3}" dt="2024-01-12T15:05:42.705" v="7727" actId="255"/>
          <ac:spMkLst>
            <pc:docMk/>
            <pc:sldMk cId="3230380815" sldId="517"/>
            <ac:spMk id="5" creationId="{BFDEAE7A-5921-4E4A-938F-396740E57A19}"/>
          </ac:spMkLst>
        </pc:spChg>
      </pc:sldChg>
      <pc:sldChg chg="modSp mod">
        <pc:chgData name="Sam Boyle" userId="35abf93e-0223-4e13-8ff7-75082260f8d3" providerId="ADAL" clId="{6CB00C5E-4BB6-4402-AD47-2D6F176500A3}" dt="2024-01-09T22:40:05.301" v="5013" actId="404"/>
        <pc:sldMkLst>
          <pc:docMk/>
          <pc:sldMk cId="1430480720" sldId="521"/>
        </pc:sldMkLst>
        <pc:spChg chg="mod">
          <ac:chgData name="Sam Boyle" userId="35abf93e-0223-4e13-8ff7-75082260f8d3" providerId="ADAL" clId="{6CB00C5E-4BB6-4402-AD47-2D6F176500A3}" dt="2024-01-09T22:40:05.301" v="5013" actId="404"/>
          <ac:spMkLst>
            <pc:docMk/>
            <pc:sldMk cId="1430480720" sldId="521"/>
            <ac:spMk id="2" creationId="{B61392BC-D921-4117-8228-8174DE4C1E45}"/>
          </ac:spMkLst>
        </pc:spChg>
      </pc:sldChg>
      <pc:sldChg chg="modSp mod">
        <pc:chgData name="Sam Boyle" userId="35abf93e-0223-4e13-8ff7-75082260f8d3" providerId="ADAL" clId="{6CB00C5E-4BB6-4402-AD47-2D6F176500A3}" dt="2024-01-18T19:52:37.361" v="9333" actId="20577"/>
        <pc:sldMkLst>
          <pc:docMk/>
          <pc:sldMk cId="1286383247" sldId="522"/>
        </pc:sldMkLst>
        <pc:spChg chg="mod">
          <ac:chgData name="Sam Boyle" userId="35abf93e-0223-4e13-8ff7-75082260f8d3" providerId="ADAL" clId="{6CB00C5E-4BB6-4402-AD47-2D6F176500A3}" dt="2024-01-18T19:52:37.361" v="9333" actId="20577"/>
          <ac:spMkLst>
            <pc:docMk/>
            <pc:sldMk cId="1286383247" sldId="522"/>
            <ac:spMk id="2" creationId="{A534AEA7-514A-4C3F-B2BB-0BE38C40FE60}"/>
          </ac:spMkLst>
        </pc:spChg>
      </pc:sldChg>
      <pc:sldChg chg="modSp mod">
        <pc:chgData name="Sam Boyle" userId="35abf93e-0223-4e13-8ff7-75082260f8d3" providerId="ADAL" clId="{6CB00C5E-4BB6-4402-AD47-2D6F176500A3}" dt="2024-01-18T19:52:24.756" v="9329" actId="20577"/>
        <pc:sldMkLst>
          <pc:docMk/>
          <pc:sldMk cId="2005193351" sldId="524"/>
        </pc:sldMkLst>
        <pc:spChg chg="mod">
          <ac:chgData name="Sam Boyle" userId="35abf93e-0223-4e13-8ff7-75082260f8d3" providerId="ADAL" clId="{6CB00C5E-4BB6-4402-AD47-2D6F176500A3}" dt="2024-01-18T19:52:24.756" v="9329" actId="20577"/>
          <ac:spMkLst>
            <pc:docMk/>
            <pc:sldMk cId="2005193351" sldId="524"/>
            <ac:spMk id="2" creationId="{676C332A-8857-4D0D-9D0D-AFD9DABA460C}"/>
          </ac:spMkLst>
        </pc:spChg>
      </pc:sldChg>
      <pc:sldChg chg="modSp mod">
        <pc:chgData name="Sam Boyle" userId="35abf93e-0223-4e13-8ff7-75082260f8d3" providerId="ADAL" clId="{6CB00C5E-4BB6-4402-AD47-2D6F176500A3}" dt="2024-01-09T22:40:36.144" v="5024" actId="403"/>
        <pc:sldMkLst>
          <pc:docMk/>
          <pc:sldMk cId="1957674882" sldId="525"/>
        </pc:sldMkLst>
        <pc:spChg chg="mod">
          <ac:chgData name="Sam Boyle" userId="35abf93e-0223-4e13-8ff7-75082260f8d3" providerId="ADAL" clId="{6CB00C5E-4BB6-4402-AD47-2D6F176500A3}" dt="2024-01-09T22:40:36.144" v="5024" actId="403"/>
          <ac:spMkLst>
            <pc:docMk/>
            <pc:sldMk cId="1957674882" sldId="525"/>
            <ac:spMk id="2" creationId="{D5E7DE0C-D7D9-4B58-A10D-544147E9F169}"/>
          </ac:spMkLst>
        </pc:spChg>
      </pc:sldChg>
      <pc:sldChg chg="modSp mod">
        <pc:chgData name="Sam Boyle" userId="35abf93e-0223-4e13-8ff7-75082260f8d3" providerId="ADAL" clId="{6CB00C5E-4BB6-4402-AD47-2D6F176500A3}" dt="2024-01-09T22:41:32.790" v="5047" actId="20577"/>
        <pc:sldMkLst>
          <pc:docMk/>
          <pc:sldMk cId="1143263398" sldId="532"/>
        </pc:sldMkLst>
        <pc:spChg chg="mod">
          <ac:chgData name="Sam Boyle" userId="35abf93e-0223-4e13-8ff7-75082260f8d3" providerId="ADAL" clId="{6CB00C5E-4BB6-4402-AD47-2D6F176500A3}" dt="2024-01-09T22:41:32.790" v="5047" actId="20577"/>
          <ac:spMkLst>
            <pc:docMk/>
            <pc:sldMk cId="1143263398" sldId="532"/>
            <ac:spMk id="3" creationId="{0D76C86E-53C7-458E-8813-B53EF7256B2A}"/>
          </ac:spMkLst>
        </pc:spChg>
      </pc:sldChg>
      <pc:sldChg chg="modSp mod ord">
        <pc:chgData name="Sam Boyle" userId="35abf93e-0223-4e13-8ff7-75082260f8d3" providerId="ADAL" clId="{6CB00C5E-4BB6-4402-AD47-2D6F176500A3}" dt="2024-01-09T22:36:53.884" v="4985" actId="403"/>
        <pc:sldMkLst>
          <pc:docMk/>
          <pc:sldMk cId="2048482681" sldId="541"/>
        </pc:sldMkLst>
        <pc:spChg chg="mod">
          <ac:chgData name="Sam Boyle" userId="35abf93e-0223-4e13-8ff7-75082260f8d3" providerId="ADAL" clId="{6CB00C5E-4BB6-4402-AD47-2D6F176500A3}" dt="2024-01-09T22:36:53.884" v="4985" actId="403"/>
          <ac:spMkLst>
            <pc:docMk/>
            <pc:sldMk cId="2048482681" sldId="541"/>
            <ac:spMk id="2" creationId="{A939AEE3-2BF2-438A-9D78-C501B0CE643A}"/>
          </ac:spMkLst>
        </pc:spChg>
        <pc:spChg chg="mod">
          <ac:chgData name="Sam Boyle" userId="35abf93e-0223-4e13-8ff7-75082260f8d3" providerId="ADAL" clId="{6CB00C5E-4BB6-4402-AD47-2D6F176500A3}" dt="2024-01-05T18:37:46.114" v="1807" actId="20577"/>
          <ac:spMkLst>
            <pc:docMk/>
            <pc:sldMk cId="2048482681" sldId="541"/>
            <ac:spMk id="1174" creationId="{00000000-0000-0000-0000-000000000000}"/>
          </ac:spMkLst>
        </pc:spChg>
      </pc:sldChg>
      <pc:sldChg chg="modSp mod ord">
        <pc:chgData name="Sam Boyle" userId="35abf93e-0223-4e13-8ff7-75082260f8d3" providerId="ADAL" clId="{6CB00C5E-4BB6-4402-AD47-2D6F176500A3}" dt="2024-01-09T18:56:06.433" v="4925" actId="20577"/>
        <pc:sldMkLst>
          <pc:docMk/>
          <pc:sldMk cId="2551325880" sldId="548"/>
        </pc:sldMkLst>
        <pc:spChg chg="mod">
          <ac:chgData name="Sam Boyle" userId="35abf93e-0223-4e13-8ff7-75082260f8d3" providerId="ADAL" clId="{6CB00C5E-4BB6-4402-AD47-2D6F176500A3}" dt="2024-01-09T18:56:06.433" v="4925" actId="20577"/>
          <ac:spMkLst>
            <pc:docMk/>
            <pc:sldMk cId="2551325880" sldId="548"/>
            <ac:spMk id="1174" creationId="{00000000-0000-0000-0000-000000000000}"/>
          </ac:spMkLst>
        </pc:spChg>
      </pc:sldChg>
      <pc:sldChg chg="modSp del mod">
        <pc:chgData name="Sam Boyle" userId="35abf93e-0223-4e13-8ff7-75082260f8d3" providerId="ADAL" clId="{6CB00C5E-4BB6-4402-AD47-2D6F176500A3}" dt="2024-01-12T15:06:31.467" v="7741" actId="47"/>
        <pc:sldMkLst>
          <pc:docMk/>
          <pc:sldMk cId="591757858" sldId="572"/>
        </pc:sldMkLst>
        <pc:spChg chg="mod">
          <ac:chgData name="Sam Boyle" userId="35abf93e-0223-4e13-8ff7-75082260f8d3" providerId="ADAL" clId="{6CB00C5E-4BB6-4402-AD47-2D6F176500A3}" dt="2024-01-09T22:39:04.184" v="5002" actId="404"/>
          <ac:spMkLst>
            <pc:docMk/>
            <pc:sldMk cId="591757858" sldId="572"/>
            <ac:spMk id="3" creationId="{891B1975-38D6-44C0-9583-85C02F07676E}"/>
          </ac:spMkLst>
        </pc:spChg>
      </pc:sldChg>
      <pc:sldChg chg="modSp del mod">
        <pc:chgData name="Sam Boyle" userId="35abf93e-0223-4e13-8ff7-75082260f8d3" providerId="ADAL" clId="{6CB00C5E-4BB6-4402-AD47-2D6F176500A3}" dt="2024-01-12T15:06:32.661" v="7742" actId="47"/>
        <pc:sldMkLst>
          <pc:docMk/>
          <pc:sldMk cId="642904285" sldId="573"/>
        </pc:sldMkLst>
        <pc:spChg chg="mod">
          <ac:chgData name="Sam Boyle" userId="35abf93e-0223-4e13-8ff7-75082260f8d3" providerId="ADAL" clId="{6CB00C5E-4BB6-4402-AD47-2D6F176500A3}" dt="2024-01-09T22:39:12.854" v="5007" actId="403"/>
          <ac:spMkLst>
            <pc:docMk/>
            <pc:sldMk cId="642904285" sldId="573"/>
            <ac:spMk id="3" creationId="{50B2E222-6FEE-466B-AC93-F270C64B3A42}"/>
          </ac:spMkLst>
        </pc:spChg>
      </pc:sldChg>
      <pc:sldChg chg="modSp del mod">
        <pc:chgData name="Sam Boyle" userId="35abf93e-0223-4e13-8ff7-75082260f8d3" providerId="ADAL" clId="{6CB00C5E-4BB6-4402-AD47-2D6F176500A3}" dt="2024-01-12T15:06:33.778" v="7743" actId="47"/>
        <pc:sldMkLst>
          <pc:docMk/>
          <pc:sldMk cId="1305995090" sldId="574"/>
        </pc:sldMkLst>
        <pc:spChg chg="mod">
          <ac:chgData name="Sam Boyle" userId="35abf93e-0223-4e13-8ff7-75082260f8d3" providerId="ADAL" clId="{6CB00C5E-4BB6-4402-AD47-2D6F176500A3}" dt="2024-01-09T22:39:16.824" v="5008" actId="20577"/>
          <ac:spMkLst>
            <pc:docMk/>
            <pc:sldMk cId="1305995090" sldId="574"/>
            <ac:spMk id="4" creationId="{03EA5CE7-EAB4-4F12-9949-E43C8CEEC4B4}"/>
          </ac:spMkLst>
        </pc:spChg>
      </pc:sldChg>
      <pc:sldChg chg="modSp mod">
        <pc:chgData name="Sam Boyle" userId="35abf93e-0223-4e13-8ff7-75082260f8d3" providerId="ADAL" clId="{6CB00C5E-4BB6-4402-AD47-2D6F176500A3}" dt="2024-01-26T16:49:01.394" v="10711" actId="20577"/>
        <pc:sldMkLst>
          <pc:docMk/>
          <pc:sldMk cId="3031631976" sldId="587"/>
        </pc:sldMkLst>
        <pc:spChg chg="mod">
          <ac:chgData name="Sam Boyle" userId="35abf93e-0223-4e13-8ff7-75082260f8d3" providerId="ADAL" clId="{6CB00C5E-4BB6-4402-AD47-2D6F176500A3}" dt="2024-01-26T16:49:01.394" v="10711" actId="20577"/>
          <ac:spMkLst>
            <pc:docMk/>
            <pc:sldMk cId="3031631976" sldId="587"/>
            <ac:spMk id="2" creationId="{E3C0CB6E-94FB-4587-893B-E6C295B271C6}"/>
          </ac:spMkLst>
        </pc:spChg>
        <pc:spChg chg="mod">
          <ac:chgData name="Sam Boyle" userId="35abf93e-0223-4e13-8ff7-75082260f8d3" providerId="ADAL" clId="{6CB00C5E-4BB6-4402-AD47-2D6F176500A3}" dt="2024-01-26T16:48:03.736" v="10560" actId="20577"/>
          <ac:spMkLst>
            <pc:docMk/>
            <pc:sldMk cId="3031631976" sldId="587"/>
            <ac:spMk id="1174" creationId="{00000000-0000-0000-0000-000000000000}"/>
          </ac:spMkLst>
        </pc:spChg>
      </pc:sldChg>
      <pc:sldChg chg="del">
        <pc:chgData name="Sam Boyle" userId="35abf93e-0223-4e13-8ff7-75082260f8d3" providerId="ADAL" clId="{6CB00C5E-4BB6-4402-AD47-2D6F176500A3}" dt="2024-01-09T15:22:41.308" v="4765" actId="47"/>
        <pc:sldMkLst>
          <pc:docMk/>
          <pc:sldMk cId="2148416779" sldId="588"/>
        </pc:sldMkLst>
      </pc:sldChg>
      <pc:sldChg chg="modSp mod">
        <pc:chgData name="Sam Boyle" userId="35abf93e-0223-4e13-8ff7-75082260f8d3" providerId="ADAL" clId="{6CB00C5E-4BB6-4402-AD47-2D6F176500A3}" dt="2024-01-12T19:47:50.403" v="8551" actId="20577"/>
        <pc:sldMkLst>
          <pc:docMk/>
          <pc:sldMk cId="1408872783" sldId="589"/>
        </pc:sldMkLst>
        <pc:graphicFrameChg chg="modGraphic">
          <ac:chgData name="Sam Boyle" userId="35abf93e-0223-4e13-8ff7-75082260f8d3" providerId="ADAL" clId="{6CB00C5E-4BB6-4402-AD47-2D6F176500A3}" dt="2024-01-12T19:47:50.403" v="8551" actId="20577"/>
          <ac:graphicFrameMkLst>
            <pc:docMk/>
            <pc:sldMk cId="1408872783" sldId="589"/>
            <ac:graphicFrameMk id="7" creationId="{F29A0462-A539-4036-ADD6-F72638164800}"/>
          </ac:graphicFrameMkLst>
        </pc:graphicFrameChg>
      </pc:sldChg>
      <pc:sldChg chg="modSp mod">
        <pc:chgData name="Sam Boyle" userId="35abf93e-0223-4e13-8ff7-75082260f8d3" providerId="ADAL" clId="{6CB00C5E-4BB6-4402-AD47-2D6F176500A3}" dt="2024-01-12T14:55:59.170" v="7668" actId="113"/>
        <pc:sldMkLst>
          <pc:docMk/>
          <pc:sldMk cId="1316869483" sldId="590"/>
        </pc:sldMkLst>
        <pc:spChg chg="mod">
          <ac:chgData name="Sam Boyle" userId="35abf93e-0223-4e13-8ff7-75082260f8d3" providerId="ADAL" clId="{6CB00C5E-4BB6-4402-AD47-2D6F176500A3}" dt="2024-01-12T14:55:59.170" v="7668" actId="113"/>
          <ac:spMkLst>
            <pc:docMk/>
            <pc:sldMk cId="1316869483" sldId="590"/>
            <ac:spMk id="5" creationId="{1BCB3BD4-216E-4A76-BB75-5561363B68E5}"/>
          </ac:spMkLst>
        </pc:spChg>
        <pc:spChg chg="mod">
          <ac:chgData name="Sam Boyle" userId="35abf93e-0223-4e13-8ff7-75082260f8d3" providerId="ADAL" clId="{6CB00C5E-4BB6-4402-AD47-2D6F176500A3}" dt="2024-01-05T15:12:16.324" v="1208" actId="20577"/>
          <ac:spMkLst>
            <pc:docMk/>
            <pc:sldMk cId="1316869483" sldId="590"/>
            <ac:spMk id="1174" creationId="{00000000-0000-0000-0000-000000000000}"/>
          </ac:spMkLst>
        </pc:spChg>
      </pc:sldChg>
      <pc:sldChg chg="modSp mod">
        <pc:chgData name="Sam Boyle" userId="35abf93e-0223-4e13-8ff7-75082260f8d3" providerId="ADAL" clId="{6CB00C5E-4BB6-4402-AD47-2D6F176500A3}" dt="2024-01-02T20:12:53.060" v="227" actId="20577"/>
        <pc:sldMkLst>
          <pc:docMk/>
          <pc:sldMk cId="3995595024" sldId="592"/>
        </pc:sldMkLst>
        <pc:spChg chg="mod">
          <ac:chgData name="Sam Boyle" userId="35abf93e-0223-4e13-8ff7-75082260f8d3" providerId="ADAL" clId="{6CB00C5E-4BB6-4402-AD47-2D6F176500A3}" dt="2024-01-02T20:12:53.060" v="227" actId="20577"/>
          <ac:spMkLst>
            <pc:docMk/>
            <pc:sldMk cId="3995595024" sldId="592"/>
            <ac:spMk id="8" creationId="{A66BD86D-55EB-4880-B7C6-F418D6A1AE1C}"/>
          </ac:spMkLst>
        </pc:spChg>
      </pc:sldChg>
      <pc:sldChg chg="modSp mod">
        <pc:chgData name="Sam Boyle" userId="35abf93e-0223-4e13-8ff7-75082260f8d3" providerId="ADAL" clId="{6CB00C5E-4BB6-4402-AD47-2D6F176500A3}" dt="2024-01-04T16:09:51.687" v="1111" actId="12"/>
        <pc:sldMkLst>
          <pc:docMk/>
          <pc:sldMk cId="1957639486" sldId="598"/>
        </pc:sldMkLst>
        <pc:spChg chg="mod">
          <ac:chgData name="Sam Boyle" userId="35abf93e-0223-4e13-8ff7-75082260f8d3" providerId="ADAL" clId="{6CB00C5E-4BB6-4402-AD47-2D6F176500A3}" dt="2024-01-04T16:09:51.687" v="1111" actId="12"/>
          <ac:spMkLst>
            <pc:docMk/>
            <pc:sldMk cId="1957639486" sldId="598"/>
            <ac:spMk id="2" creationId="{B9E398C1-1EE1-409B-9394-40D20B4755AD}"/>
          </ac:spMkLst>
        </pc:spChg>
      </pc:sldChg>
      <pc:sldChg chg="modSp mod">
        <pc:chgData name="Sam Boyle" userId="35abf93e-0223-4e13-8ff7-75082260f8d3" providerId="ADAL" clId="{6CB00C5E-4BB6-4402-AD47-2D6F176500A3}" dt="2024-01-05T18:45:25.715" v="1844" actId="404"/>
        <pc:sldMkLst>
          <pc:docMk/>
          <pc:sldMk cId="2488306406" sldId="605"/>
        </pc:sldMkLst>
        <pc:spChg chg="mod">
          <ac:chgData name="Sam Boyle" userId="35abf93e-0223-4e13-8ff7-75082260f8d3" providerId="ADAL" clId="{6CB00C5E-4BB6-4402-AD47-2D6F176500A3}" dt="2024-01-05T18:45:25.715" v="1844" actId="404"/>
          <ac:spMkLst>
            <pc:docMk/>
            <pc:sldMk cId="2488306406" sldId="605"/>
            <ac:spMk id="3" creationId="{E7034945-CFCC-4265-89BE-01CFCE53C9D2}"/>
          </ac:spMkLst>
        </pc:spChg>
      </pc:sldChg>
      <pc:sldChg chg="modSp mod">
        <pc:chgData name="Sam Boyle" userId="35abf93e-0223-4e13-8ff7-75082260f8d3" providerId="ADAL" clId="{6CB00C5E-4BB6-4402-AD47-2D6F176500A3}" dt="2024-01-05T18:44:39.123" v="1839" actId="404"/>
        <pc:sldMkLst>
          <pc:docMk/>
          <pc:sldMk cId="2732108660" sldId="606"/>
        </pc:sldMkLst>
        <pc:spChg chg="mod">
          <ac:chgData name="Sam Boyle" userId="35abf93e-0223-4e13-8ff7-75082260f8d3" providerId="ADAL" clId="{6CB00C5E-4BB6-4402-AD47-2D6F176500A3}" dt="2024-01-05T18:44:39.123" v="1839" actId="404"/>
          <ac:spMkLst>
            <pc:docMk/>
            <pc:sldMk cId="2732108660" sldId="606"/>
            <ac:spMk id="3" creationId="{E7034945-CFCC-4265-89BE-01CFCE53C9D2}"/>
          </ac:spMkLst>
        </pc:spChg>
      </pc:sldChg>
      <pc:sldChg chg="modSp mod">
        <pc:chgData name="Sam Boyle" userId="35abf93e-0223-4e13-8ff7-75082260f8d3" providerId="ADAL" clId="{6CB00C5E-4BB6-4402-AD47-2D6F176500A3}" dt="2024-01-12T19:42:12.580" v="8474" actId="20577"/>
        <pc:sldMkLst>
          <pc:docMk/>
          <pc:sldMk cId="2931397425" sldId="607"/>
        </pc:sldMkLst>
        <pc:graphicFrameChg chg="modGraphic">
          <ac:chgData name="Sam Boyle" userId="35abf93e-0223-4e13-8ff7-75082260f8d3" providerId="ADAL" clId="{6CB00C5E-4BB6-4402-AD47-2D6F176500A3}" dt="2024-01-12T19:42:12.580" v="8474" actId="20577"/>
          <ac:graphicFrameMkLst>
            <pc:docMk/>
            <pc:sldMk cId="2931397425" sldId="607"/>
            <ac:graphicFrameMk id="2" creationId="{38982E0B-5B15-732C-9614-C33D00E8D758}"/>
          </ac:graphicFrameMkLst>
        </pc:graphicFrameChg>
      </pc:sldChg>
      <pc:sldChg chg="modSp mod">
        <pc:chgData name="Sam Boyle" userId="35abf93e-0223-4e13-8ff7-75082260f8d3" providerId="ADAL" clId="{6CB00C5E-4BB6-4402-AD47-2D6F176500A3}" dt="2024-01-12T19:47:24.744" v="8514" actId="20577"/>
        <pc:sldMkLst>
          <pc:docMk/>
          <pc:sldMk cId="1904488407" sldId="610"/>
        </pc:sldMkLst>
        <pc:graphicFrameChg chg="modGraphic">
          <ac:chgData name="Sam Boyle" userId="35abf93e-0223-4e13-8ff7-75082260f8d3" providerId="ADAL" clId="{6CB00C5E-4BB6-4402-AD47-2D6F176500A3}" dt="2024-01-12T19:47:24.744" v="8514" actId="20577"/>
          <ac:graphicFrameMkLst>
            <pc:docMk/>
            <pc:sldMk cId="1904488407" sldId="610"/>
            <ac:graphicFrameMk id="5" creationId="{12FFC397-FB32-407C-BFAA-726653536F82}"/>
          </ac:graphicFrameMkLst>
        </pc:graphicFrameChg>
      </pc:sldChg>
      <pc:sldChg chg="modSp del mod">
        <pc:chgData name="Sam Boyle" userId="35abf93e-0223-4e13-8ff7-75082260f8d3" providerId="ADAL" clId="{6CB00C5E-4BB6-4402-AD47-2D6F176500A3}" dt="2024-01-12T14:40:10.875" v="7536" actId="2696"/>
        <pc:sldMkLst>
          <pc:docMk/>
          <pc:sldMk cId="1699482937" sldId="617"/>
        </pc:sldMkLst>
        <pc:spChg chg="mod">
          <ac:chgData name="Sam Boyle" userId="35abf93e-0223-4e13-8ff7-75082260f8d3" providerId="ADAL" clId="{6CB00C5E-4BB6-4402-AD47-2D6F176500A3}" dt="2024-01-04T16:00:57.019" v="1015" actId="20577"/>
          <ac:spMkLst>
            <pc:docMk/>
            <pc:sldMk cId="1699482937" sldId="617"/>
            <ac:spMk id="1174" creationId="{00000000-0000-0000-0000-000000000000}"/>
          </ac:spMkLst>
        </pc:spChg>
      </pc:sldChg>
      <pc:sldChg chg="modSp mod">
        <pc:chgData name="Sam Boyle" userId="35abf93e-0223-4e13-8ff7-75082260f8d3" providerId="ADAL" clId="{6CB00C5E-4BB6-4402-AD47-2D6F176500A3}" dt="2024-01-25T15:57:20.947" v="9721" actId="20577"/>
        <pc:sldMkLst>
          <pc:docMk/>
          <pc:sldMk cId="779732348" sldId="618"/>
        </pc:sldMkLst>
        <pc:spChg chg="mod">
          <ac:chgData name="Sam Boyle" userId="35abf93e-0223-4e13-8ff7-75082260f8d3" providerId="ADAL" clId="{6CB00C5E-4BB6-4402-AD47-2D6F176500A3}" dt="2024-01-25T15:57:20.947" v="9721" actId="20577"/>
          <ac:spMkLst>
            <pc:docMk/>
            <pc:sldMk cId="779732348" sldId="618"/>
            <ac:spMk id="3" creationId="{E728E605-7C98-48F9-B5A5-9F5B291A960A}"/>
          </ac:spMkLst>
        </pc:spChg>
      </pc:sldChg>
      <pc:sldChg chg="modSp mod">
        <pc:chgData name="Sam Boyle" userId="35abf93e-0223-4e13-8ff7-75082260f8d3" providerId="ADAL" clId="{6CB00C5E-4BB6-4402-AD47-2D6F176500A3}" dt="2024-01-05T18:39:59.573" v="1818" actId="404"/>
        <pc:sldMkLst>
          <pc:docMk/>
          <pc:sldMk cId="1632523077" sldId="620"/>
        </pc:sldMkLst>
        <pc:spChg chg="mod">
          <ac:chgData name="Sam Boyle" userId="35abf93e-0223-4e13-8ff7-75082260f8d3" providerId="ADAL" clId="{6CB00C5E-4BB6-4402-AD47-2D6F176500A3}" dt="2024-01-05T18:39:59.573" v="1818" actId="404"/>
          <ac:spMkLst>
            <pc:docMk/>
            <pc:sldMk cId="1632523077" sldId="620"/>
            <ac:spMk id="964" creationId="{00000000-0000-0000-0000-000000000000}"/>
          </ac:spMkLst>
        </pc:spChg>
      </pc:sldChg>
      <pc:sldChg chg="modSp mod">
        <pc:chgData name="Sam Boyle" userId="35abf93e-0223-4e13-8ff7-75082260f8d3" providerId="ADAL" clId="{6CB00C5E-4BB6-4402-AD47-2D6F176500A3}" dt="2024-01-05T18:40:05.389" v="1819" actId="404"/>
        <pc:sldMkLst>
          <pc:docMk/>
          <pc:sldMk cId="1886248634" sldId="622"/>
        </pc:sldMkLst>
        <pc:spChg chg="mod">
          <ac:chgData name="Sam Boyle" userId="35abf93e-0223-4e13-8ff7-75082260f8d3" providerId="ADAL" clId="{6CB00C5E-4BB6-4402-AD47-2D6F176500A3}" dt="2024-01-05T18:40:05.389" v="1819" actId="404"/>
          <ac:spMkLst>
            <pc:docMk/>
            <pc:sldMk cId="1886248634" sldId="622"/>
            <ac:spMk id="964" creationId="{00000000-0000-0000-0000-000000000000}"/>
          </ac:spMkLst>
        </pc:spChg>
      </pc:sldChg>
      <pc:sldChg chg="modSp del mod ord">
        <pc:chgData name="Sam Boyle" userId="35abf93e-0223-4e13-8ff7-75082260f8d3" providerId="ADAL" clId="{6CB00C5E-4BB6-4402-AD47-2D6F176500A3}" dt="2024-01-11T23:06:11.730" v="7518" actId="47"/>
        <pc:sldMkLst>
          <pc:docMk/>
          <pc:sldMk cId="338085469" sldId="624"/>
        </pc:sldMkLst>
        <pc:spChg chg="mod">
          <ac:chgData name="Sam Boyle" userId="35abf93e-0223-4e13-8ff7-75082260f8d3" providerId="ADAL" clId="{6CB00C5E-4BB6-4402-AD47-2D6F176500A3}" dt="2024-01-04T16:07:54.510" v="1022" actId="13926"/>
          <ac:spMkLst>
            <pc:docMk/>
            <pc:sldMk cId="338085469" sldId="624"/>
            <ac:spMk id="4" creationId="{99499C47-DA4B-4930-8A58-B9A4D782E97A}"/>
          </ac:spMkLst>
        </pc:spChg>
      </pc:sldChg>
      <pc:sldChg chg="modSp del mod ord">
        <pc:chgData name="Sam Boyle" userId="35abf93e-0223-4e13-8ff7-75082260f8d3" providerId="ADAL" clId="{6CB00C5E-4BB6-4402-AD47-2D6F176500A3}" dt="2024-01-11T23:06:09.759" v="7517" actId="47"/>
        <pc:sldMkLst>
          <pc:docMk/>
          <pc:sldMk cId="1583585128" sldId="625"/>
        </pc:sldMkLst>
        <pc:spChg chg="mod">
          <ac:chgData name="Sam Boyle" userId="35abf93e-0223-4e13-8ff7-75082260f8d3" providerId="ADAL" clId="{6CB00C5E-4BB6-4402-AD47-2D6F176500A3}" dt="2024-01-04T16:07:49.618" v="1021" actId="13926"/>
          <ac:spMkLst>
            <pc:docMk/>
            <pc:sldMk cId="1583585128" sldId="625"/>
            <ac:spMk id="4" creationId="{A15841F8-135E-4026-8454-787144B5B968}"/>
          </ac:spMkLst>
        </pc:spChg>
      </pc:sldChg>
      <pc:sldChg chg="addSp delSp modSp mod ord">
        <pc:chgData name="Sam Boyle" userId="35abf93e-0223-4e13-8ff7-75082260f8d3" providerId="ADAL" clId="{6CB00C5E-4BB6-4402-AD47-2D6F176500A3}" dt="2024-01-18T19:51:35.139" v="9324"/>
        <pc:sldMkLst>
          <pc:docMk/>
          <pc:sldMk cId="2180160031" sldId="626"/>
        </pc:sldMkLst>
        <pc:spChg chg="mod">
          <ac:chgData name="Sam Boyle" userId="35abf93e-0223-4e13-8ff7-75082260f8d3" providerId="ADAL" clId="{6CB00C5E-4BB6-4402-AD47-2D6F176500A3}" dt="2024-01-12T19:34:11.227" v="8408" actId="313"/>
          <ac:spMkLst>
            <pc:docMk/>
            <pc:sldMk cId="2180160031" sldId="626"/>
            <ac:spMk id="2" creationId="{3D342CAA-0D28-46F8-A699-80FCCFA883FB}"/>
          </ac:spMkLst>
        </pc:spChg>
        <pc:spChg chg="add mod">
          <ac:chgData name="Sam Boyle" userId="35abf93e-0223-4e13-8ff7-75082260f8d3" providerId="ADAL" clId="{6CB00C5E-4BB6-4402-AD47-2D6F176500A3}" dt="2024-01-12T19:33:40.306" v="8385" actId="1035"/>
          <ac:spMkLst>
            <pc:docMk/>
            <pc:sldMk cId="2180160031" sldId="626"/>
            <ac:spMk id="8" creationId="{DA591323-25A2-AD5B-8BBD-4CC96873CDC1}"/>
          </ac:spMkLst>
        </pc:spChg>
        <pc:spChg chg="add mod">
          <ac:chgData name="Sam Boyle" userId="35abf93e-0223-4e13-8ff7-75082260f8d3" providerId="ADAL" clId="{6CB00C5E-4BB6-4402-AD47-2D6F176500A3}" dt="2024-01-12T19:33:56.023" v="8388" actId="1076"/>
          <ac:spMkLst>
            <pc:docMk/>
            <pc:sldMk cId="2180160031" sldId="626"/>
            <ac:spMk id="9" creationId="{4C592EAC-79CA-DCCE-2728-868EE2541D9D}"/>
          </ac:spMkLst>
        </pc:spChg>
        <pc:spChg chg="mod">
          <ac:chgData name="Sam Boyle" userId="35abf93e-0223-4e13-8ff7-75082260f8d3" providerId="ADAL" clId="{6CB00C5E-4BB6-4402-AD47-2D6F176500A3}" dt="2024-01-12T19:30:20.250" v="8305" actId="20577"/>
          <ac:spMkLst>
            <pc:docMk/>
            <pc:sldMk cId="2180160031" sldId="626"/>
            <ac:spMk id="1174" creationId="{00000000-0000-0000-0000-000000000000}"/>
          </ac:spMkLst>
        </pc:spChg>
        <pc:picChg chg="del">
          <ac:chgData name="Sam Boyle" userId="35abf93e-0223-4e13-8ff7-75082260f8d3" providerId="ADAL" clId="{6CB00C5E-4BB6-4402-AD47-2D6F176500A3}" dt="2024-01-12T19:32:11.137" v="8309" actId="478"/>
          <ac:picMkLst>
            <pc:docMk/>
            <pc:sldMk cId="2180160031" sldId="626"/>
            <ac:picMk id="3" creationId="{2DAC7433-14E2-48C1-9ADE-8272E8714F58}"/>
          </ac:picMkLst>
        </pc:picChg>
        <pc:picChg chg="add mod">
          <ac:chgData name="Sam Boyle" userId="35abf93e-0223-4e13-8ff7-75082260f8d3" providerId="ADAL" clId="{6CB00C5E-4BB6-4402-AD47-2D6F176500A3}" dt="2024-01-12T19:32:41.377" v="8320" actId="14861"/>
          <ac:picMkLst>
            <pc:docMk/>
            <pc:sldMk cId="2180160031" sldId="626"/>
            <ac:picMk id="5" creationId="{DCD8A33C-5741-5CFC-65BA-93EC20C9D97A}"/>
          </ac:picMkLst>
        </pc:picChg>
        <pc:picChg chg="add mod">
          <ac:chgData name="Sam Boyle" userId="35abf93e-0223-4e13-8ff7-75082260f8d3" providerId="ADAL" clId="{6CB00C5E-4BB6-4402-AD47-2D6F176500A3}" dt="2024-01-12T19:32:46.808" v="8322" actId="14861"/>
          <ac:picMkLst>
            <pc:docMk/>
            <pc:sldMk cId="2180160031" sldId="626"/>
            <ac:picMk id="7" creationId="{CCC2D80C-7E30-BFE2-93DE-2372AD24643C}"/>
          </ac:picMkLst>
        </pc:picChg>
      </pc:sldChg>
      <pc:sldChg chg="modSp mod">
        <pc:chgData name="Sam Boyle" userId="35abf93e-0223-4e13-8ff7-75082260f8d3" providerId="ADAL" clId="{6CB00C5E-4BB6-4402-AD47-2D6F176500A3}" dt="2024-01-26T21:46:41.091" v="10788" actId="20577"/>
        <pc:sldMkLst>
          <pc:docMk/>
          <pc:sldMk cId="1005892803" sldId="627"/>
        </pc:sldMkLst>
        <pc:spChg chg="mod">
          <ac:chgData name="Sam Boyle" userId="35abf93e-0223-4e13-8ff7-75082260f8d3" providerId="ADAL" clId="{6CB00C5E-4BB6-4402-AD47-2D6F176500A3}" dt="2024-01-12T16:23:47.251" v="8285"/>
          <ac:spMkLst>
            <pc:docMk/>
            <pc:sldMk cId="1005892803" sldId="627"/>
            <ac:spMk id="3" creationId="{6AA1A2AC-3F34-447C-B8A5-FE2B01FA4DE4}"/>
          </ac:spMkLst>
        </pc:spChg>
        <pc:spChg chg="mod">
          <ac:chgData name="Sam Boyle" userId="35abf93e-0223-4e13-8ff7-75082260f8d3" providerId="ADAL" clId="{6CB00C5E-4BB6-4402-AD47-2D6F176500A3}" dt="2024-01-26T21:46:41.091" v="10788" actId="20577"/>
          <ac:spMkLst>
            <pc:docMk/>
            <pc:sldMk cId="1005892803" sldId="627"/>
            <ac:spMk id="1174" creationId="{00000000-0000-0000-0000-000000000000}"/>
          </ac:spMkLst>
        </pc:spChg>
      </pc:sldChg>
      <pc:sldChg chg="del">
        <pc:chgData name="Sam Boyle" userId="35abf93e-0223-4e13-8ff7-75082260f8d3" providerId="ADAL" clId="{6CB00C5E-4BB6-4402-AD47-2D6F176500A3}" dt="2024-01-09T15:22:42.148" v="4766" actId="47"/>
        <pc:sldMkLst>
          <pc:docMk/>
          <pc:sldMk cId="2158515603" sldId="628"/>
        </pc:sldMkLst>
      </pc:sldChg>
      <pc:sldChg chg="modSp del mod modShow">
        <pc:chgData name="Sam Boyle" userId="35abf93e-0223-4e13-8ff7-75082260f8d3" providerId="ADAL" clId="{6CB00C5E-4BB6-4402-AD47-2D6F176500A3}" dt="2024-01-12T19:49:15.386" v="8576" actId="2696"/>
        <pc:sldMkLst>
          <pc:docMk/>
          <pc:sldMk cId="633058771" sldId="630"/>
        </pc:sldMkLst>
        <pc:spChg chg="mod">
          <ac:chgData name="Sam Boyle" userId="35abf93e-0223-4e13-8ff7-75082260f8d3" providerId="ADAL" clId="{6CB00C5E-4BB6-4402-AD47-2D6F176500A3}" dt="2024-01-08T20:26:11.855" v="3913" actId="1076"/>
          <ac:spMkLst>
            <pc:docMk/>
            <pc:sldMk cId="633058771" sldId="630"/>
            <ac:spMk id="6" creationId="{2B829DFC-9FD7-4E66-8B55-F7009C60B79F}"/>
          </ac:spMkLst>
        </pc:spChg>
        <pc:spChg chg="mod">
          <ac:chgData name="Sam Boyle" userId="35abf93e-0223-4e13-8ff7-75082260f8d3" providerId="ADAL" clId="{6CB00C5E-4BB6-4402-AD47-2D6F176500A3}" dt="2024-01-09T15:22:52.932" v="4773" actId="20577"/>
          <ac:spMkLst>
            <pc:docMk/>
            <pc:sldMk cId="633058771" sldId="630"/>
            <ac:spMk id="1174" creationId="{00000000-0000-0000-0000-000000000000}"/>
          </ac:spMkLst>
        </pc:spChg>
      </pc:sldChg>
      <pc:sldChg chg="del">
        <pc:chgData name="Sam Boyle" userId="35abf93e-0223-4e13-8ff7-75082260f8d3" providerId="ADAL" clId="{6CB00C5E-4BB6-4402-AD47-2D6F176500A3}" dt="2024-01-09T14:59:32.853" v="4762" actId="2696"/>
        <pc:sldMkLst>
          <pc:docMk/>
          <pc:sldMk cId="2173804080" sldId="631"/>
        </pc:sldMkLst>
      </pc:sldChg>
      <pc:sldChg chg="del">
        <pc:chgData name="Sam Boyle" userId="35abf93e-0223-4e13-8ff7-75082260f8d3" providerId="ADAL" clId="{6CB00C5E-4BB6-4402-AD47-2D6F176500A3}" dt="2024-01-09T15:22:38.378" v="4764" actId="47"/>
        <pc:sldMkLst>
          <pc:docMk/>
          <pc:sldMk cId="3675926615" sldId="632"/>
        </pc:sldMkLst>
      </pc:sldChg>
      <pc:sldChg chg="modSp del mod">
        <pc:chgData name="Sam Boyle" userId="35abf93e-0223-4e13-8ff7-75082260f8d3" providerId="ADAL" clId="{6CB00C5E-4BB6-4402-AD47-2D6F176500A3}" dt="2024-01-09T15:22:37.366" v="4763" actId="47"/>
        <pc:sldMkLst>
          <pc:docMk/>
          <pc:sldMk cId="1788005569" sldId="633"/>
        </pc:sldMkLst>
        <pc:spChg chg="mod">
          <ac:chgData name="Sam Boyle" userId="35abf93e-0223-4e13-8ff7-75082260f8d3" providerId="ADAL" clId="{6CB00C5E-4BB6-4402-AD47-2D6F176500A3}" dt="2024-01-04T15:59:48.800" v="995" actId="20577"/>
          <ac:spMkLst>
            <pc:docMk/>
            <pc:sldMk cId="1788005569" sldId="633"/>
            <ac:spMk id="1174" creationId="{00000000-0000-0000-0000-000000000000}"/>
          </ac:spMkLst>
        </pc:spChg>
      </pc:sldChg>
      <pc:sldChg chg="modSp mod">
        <pc:chgData name="Sam Boyle" userId="35abf93e-0223-4e13-8ff7-75082260f8d3" providerId="ADAL" clId="{6CB00C5E-4BB6-4402-AD47-2D6F176500A3}" dt="2024-01-05T18:40:09.075" v="1820" actId="404"/>
        <pc:sldMkLst>
          <pc:docMk/>
          <pc:sldMk cId="2954209935" sldId="635"/>
        </pc:sldMkLst>
        <pc:spChg chg="mod">
          <ac:chgData name="Sam Boyle" userId="35abf93e-0223-4e13-8ff7-75082260f8d3" providerId="ADAL" clId="{6CB00C5E-4BB6-4402-AD47-2D6F176500A3}" dt="2024-01-05T18:40:09.075" v="1820" actId="404"/>
          <ac:spMkLst>
            <pc:docMk/>
            <pc:sldMk cId="2954209935" sldId="635"/>
            <ac:spMk id="964" creationId="{00000000-0000-0000-0000-000000000000}"/>
          </ac:spMkLst>
        </pc:spChg>
      </pc:sldChg>
      <pc:sldChg chg="modSp mod">
        <pc:chgData name="Sam Boyle" userId="35abf93e-0223-4e13-8ff7-75082260f8d3" providerId="ADAL" clId="{6CB00C5E-4BB6-4402-AD47-2D6F176500A3}" dt="2024-01-25T15:57:31.120" v="9723" actId="20577"/>
        <pc:sldMkLst>
          <pc:docMk/>
          <pc:sldMk cId="3889559418" sldId="636"/>
        </pc:sldMkLst>
        <pc:spChg chg="mod">
          <ac:chgData name="Sam Boyle" userId="35abf93e-0223-4e13-8ff7-75082260f8d3" providerId="ADAL" clId="{6CB00C5E-4BB6-4402-AD47-2D6F176500A3}" dt="2024-01-25T15:57:31.120" v="9723" actId="20577"/>
          <ac:spMkLst>
            <pc:docMk/>
            <pc:sldMk cId="3889559418" sldId="636"/>
            <ac:spMk id="5" creationId="{D6CA5BF6-367D-4443-82FB-A8751DF93DB2}"/>
          </ac:spMkLst>
        </pc:spChg>
      </pc:sldChg>
      <pc:sldChg chg="modSp mod">
        <pc:chgData name="Sam Boyle" userId="35abf93e-0223-4e13-8ff7-75082260f8d3" providerId="ADAL" clId="{6CB00C5E-4BB6-4402-AD47-2D6F176500A3}" dt="2024-01-05T15:51:39.396" v="1257" actId="403"/>
        <pc:sldMkLst>
          <pc:docMk/>
          <pc:sldMk cId="2616357671" sldId="641"/>
        </pc:sldMkLst>
        <pc:spChg chg="mod">
          <ac:chgData name="Sam Boyle" userId="35abf93e-0223-4e13-8ff7-75082260f8d3" providerId="ADAL" clId="{6CB00C5E-4BB6-4402-AD47-2D6F176500A3}" dt="2024-01-05T15:51:39.396" v="1257" actId="403"/>
          <ac:spMkLst>
            <pc:docMk/>
            <pc:sldMk cId="2616357671" sldId="641"/>
            <ac:spMk id="2" creationId="{3EDE8A0C-14D2-4A4C-89BF-30C5EC95DD5E}"/>
          </ac:spMkLst>
        </pc:spChg>
      </pc:sldChg>
      <pc:sldChg chg="modSp mod">
        <pc:chgData name="Sam Boyle" userId="35abf93e-0223-4e13-8ff7-75082260f8d3" providerId="ADAL" clId="{6CB00C5E-4BB6-4402-AD47-2D6F176500A3}" dt="2024-01-09T22:34:06.830" v="4947" actId="404"/>
        <pc:sldMkLst>
          <pc:docMk/>
          <pc:sldMk cId="1551008421" sldId="642"/>
        </pc:sldMkLst>
        <pc:spChg chg="mod">
          <ac:chgData name="Sam Boyle" userId="35abf93e-0223-4e13-8ff7-75082260f8d3" providerId="ADAL" clId="{6CB00C5E-4BB6-4402-AD47-2D6F176500A3}" dt="2024-01-09T22:34:06.830" v="4947" actId="404"/>
          <ac:spMkLst>
            <pc:docMk/>
            <pc:sldMk cId="1551008421" sldId="642"/>
            <ac:spMk id="2" creationId="{855C06BA-7664-498C-923F-E6C5216BEA89}"/>
          </ac:spMkLst>
        </pc:spChg>
      </pc:sldChg>
      <pc:sldChg chg="modSp mod">
        <pc:chgData name="Sam Boyle" userId="35abf93e-0223-4e13-8ff7-75082260f8d3" providerId="ADAL" clId="{6CB00C5E-4BB6-4402-AD47-2D6F176500A3}" dt="2024-01-09T22:34:16.975" v="4948" actId="404"/>
        <pc:sldMkLst>
          <pc:docMk/>
          <pc:sldMk cId="1471848052" sldId="644"/>
        </pc:sldMkLst>
        <pc:spChg chg="mod">
          <ac:chgData name="Sam Boyle" userId="35abf93e-0223-4e13-8ff7-75082260f8d3" providerId="ADAL" clId="{6CB00C5E-4BB6-4402-AD47-2D6F176500A3}" dt="2024-01-09T22:34:16.975" v="4948" actId="404"/>
          <ac:spMkLst>
            <pc:docMk/>
            <pc:sldMk cId="1471848052" sldId="644"/>
            <ac:spMk id="8" creationId="{A66BD86D-55EB-4880-B7C6-F418D6A1AE1C}"/>
          </ac:spMkLst>
        </pc:spChg>
      </pc:sldChg>
      <pc:sldChg chg="modSp mod">
        <pc:chgData name="Sam Boyle" userId="35abf93e-0223-4e13-8ff7-75082260f8d3" providerId="ADAL" clId="{6CB00C5E-4BB6-4402-AD47-2D6F176500A3}" dt="2024-01-05T15:56:24.694" v="1328" actId="20577"/>
        <pc:sldMkLst>
          <pc:docMk/>
          <pc:sldMk cId="3778366137" sldId="645"/>
        </pc:sldMkLst>
        <pc:spChg chg="mod">
          <ac:chgData name="Sam Boyle" userId="35abf93e-0223-4e13-8ff7-75082260f8d3" providerId="ADAL" clId="{6CB00C5E-4BB6-4402-AD47-2D6F176500A3}" dt="2024-01-05T15:56:24.694" v="1328" actId="20577"/>
          <ac:spMkLst>
            <pc:docMk/>
            <pc:sldMk cId="3778366137" sldId="645"/>
            <ac:spMk id="3" creationId="{CC95E889-9A98-48DA-B2DA-9BACF5E491AC}"/>
          </ac:spMkLst>
        </pc:spChg>
      </pc:sldChg>
      <pc:sldChg chg="del">
        <pc:chgData name="Sam Boyle" userId="35abf93e-0223-4e13-8ff7-75082260f8d3" providerId="ADAL" clId="{6CB00C5E-4BB6-4402-AD47-2D6F176500A3}" dt="2024-01-04T15:53:08.001" v="873" actId="47"/>
        <pc:sldMkLst>
          <pc:docMk/>
          <pc:sldMk cId="1013207964" sldId="654"/>
        </pc:sldMkLst>
      </pc:sldChg>
      <pc:sldChg chg="modSp mod ord">
        <pc:chgData name="Sam Boyle" userId="35abf93e-0223-4e13-8ff7-75082260f8d3" providerId="ADAL" clId="{6CB00C5E-4BB6-4402-AD47-2D6F176500A3}" dt="2024-01-17T17:26:14.111" v="9310" actId="20577"/>
        <pc:sldMkLst>
          <pc:docMk/>
          <pc:sldMk cId="2518991478" sldId="655"/>
        </pc:sldMkLst>
        <pc:spChg chg="mod">
          <ac:chgData name="Sam Boyle" userId="35abf93e-0223-4e13-8ff7-75082260f8d3" providerId="ADAL" clId="{6CB00C5E-4BB6-4402-AD47-2D6F176500A3}" dt="2024-01-17T17:26:14.111" v="9310" actId="20577"/>
          <ac:spMkLst>
            <pc:docMk/>
            <pc:sldMk cId="2518991478" sldId="655"/>
            <ac:spMk id="2" creationId="{964F2248-04E2-4DE4-87AE-9BF1BB7CE915}"/>
          </ac:spMkLst>
        </pc:spChg>
      </pc:sldChg>
      <pc:sldChg chg="modSp del mod ord">
        <pc:chgData name="Sam Boyle" userId="35abf93e-0223-4e13-8ff7-75082260f8d3" providerId="ADAL" clId="{6CB00C5E-4BB6-4402-AD47-2D6F176500A3}" dt="2024-01-12T14:55:35.296" v="7665" actId="47"/>
        <pc:sldMkLst>
          <pc:docMk/>
          <pc:sldMk cId="2586870200" sldId="662"/>
        </pc:sldMkLst>
        <pc:spChg chg="mod">
          <ac:chgData name="Sam Boyle" userId="35abf93e-0223-4e13-8ff7-75082260f8d3" providerId="ADAL" clId="{6CB00C5E-4BB6-4402-AD47-2D6F176500A3}" dt="2024-01-05T19:26:13.955" v="1895" actId="20577"/>
          <ac:spMkLst>
            <pc:docMk/>
            <pc:sldMk cId="2586870200" sldId="662"/>
            <ac:spMk id="1174" creationId="{00000000-0000-0000-0000-000000000000}"/>
          </ac:spMkLst>
        </pc:spChg>
      </pc:sldChg>
      <pc:sldChg chg="modSp del mod">
        <pc:chgData name="Sam Boyle" userId="35abf93e-0223-4e13-8ff7-75082260f8d3" providerId="ADAL" clId="{6CB00C5E-4BB6-4402-AD47-2D6F176500A3}" dt="2024-01-05T18:38:11.002" v="1810" actId="47"/>
        <pc:sldMkLst>
          <pc:docMk/>
          <pc:sldMk cId="1283885956" sldId="667"/>
        </pc:sldMkLst>
        <pc:spChg chg="mod">
          <ac:chgData name="Sam Boyle" userId="35abf93e-0223-4e13-8ff7-75082260f8d3" providerId="ADAL" clId="{6CB00C5E-4BB6-4402-AD47-2D6F176500A3}" dt="2024-01-04T15:54:58.725" v="945" actId="20577"/>
          <ac:spMkLst>
            <pc:docMk/>
            <pc:sldMk cId="1283885956" sldId="667"/>
            <ac:spMk id="1174" creationId="{00000000-0000-0000-0000-000000000000}"/>
          </ac:spMkLst>
        </pc:spChg>
      </pc:sldChg>
      <pc:sldChg chg="addSp delSp modSp mod ord modClrScheme chgLayout">
        <pc:chgData name="Sam Boyle" userId="35abf93e-0223-4e13-8ff7-75082260f8d3" providerId="ADAL" clId="{6CB00C5E-4BB6-4402-AD47-2D6F176500A3}" dt="2024-01-12T14:38:58.864" v="7520" actId="13926"/>
        <pc:sldMkLst>
          <pc:docMk/>
          <pc:sldMk cId="170832890" sldId="673"/>
        </pc:sldMkLst>
        <pc:spChg chg="mod ord">
          <ac:chgData name="Sam Boyle" userId="35abf93e-0223-4e13-8ff7-75082260f8d3" providerId="ADAL" clId="{6CB00C5E-4BB6-4402-AD47-2D6F176500A3}" dt="2024-01-12T14:38:58.864" v="7520" actId="13926"/>
          <ac:spMkLst>
            <pc:docMk/>
            <pc:sldMk cId="170832890" sldId="673"/>
            <ac:spMk id="2" creationId="{BF0DD2E6-70DF-4533-B0C9-F23B0D025E7D}"/>
          </ac:spMkLst>
        </pc:spChg>
        <pc:spChg chg="mod ord">
          <ac:chgData name="Sam Boyle" userId="35abf93e-0223-4e13-8ff7-75082260f8d3" providerId="ADAL" clId="{6CB00C5E-4BB6-4402-AD47-2D6F176500A3}" dt="2024-01-11T22:57:33.887" v="7444" actId="20577"/>
          <ac:spMkLst>
            <pc:docMk/>
            <pc:sldMk cId="170832890" sldId="673"/>
            <ac:spMk id="3" creationId="{D9D84120-D365-4FFE-9A9D-195AA7FEFAA4}"/>
          </ac:spMkLst>
        </pc:spChg>
        <pc:spChg chg="add del mod ord">
          <ac:chgData name="Sam Boyle" userId="35abf93e-0223-4e13-8ff7-75082260f8d3" providerId="ADAL" clId="{6CB00C5E-4BB6-4402-AD47-2D6F176500A3}" dt="2024-01-11T22:56:17.554" v="7414" actId="478"/>
          <ac:spMkLst>
            <pc:docMk/>
            <pc:sldMk cId="170832890" sldId="673"/>
            <ac:spMk id="4" creationId="{8FC6D64D-FDE7-9E6F-246D-59EA654D156E}"/>
          </ac:spMkLst>
        </pc:spChg>
        <pc:spChg chg="mod ord">
          <ac:chgData name="Sam Boyle" userId="35abf93e-0223-4e13-8ff7-75082260f8d3" providerId="ADAL" clId="{6CB00C5E-4BB6-4402-AD47-2D6F176500A3}" dt="2024-01-11T22:46:13.486" v="6939" actId="700"/>
          <ac:spMkLst>
            <pc:docMk/>
            <pc:sldMk cId="170832890" sldId="673"/>
            <ac:spMk id="1176" creationId="{00000000-0000-0000-0000-000000000000}"/>
          </ac:spMkLst>
        </pc:spChg>
        <pc:picChg chg="add mod">
          <ac:chgData name="Sam Boyle" userId="35abf93e-0223-4e13-8ff7-75082260f8d3" providerId="ADAL" clId="{6CB00C5E-4BB6-4402-AD47-2D6F176500A3}" dt="2024-01-11T23:06:35.128" v="7519" actId="1076"/>
          <ac:picMkLst>
            <pc:docMk/>
            <pc:sldMk cId="170832890" sldId="673"/>
            <ac:picMk id="6" creationId="{5681E4EF-74C7-4B86-C46C-061E0A8D7509}"/>
          </ac:picMkLst>
        </pc:picChg>
      </pc:sldChg>
      <pc:sldChg chg="modSp del mod ord">
        <pc:chgData name="Sam Boyle" userId="35abf93e-0223-4e13-8ff7-75082260f8d3" providerId="ADAL" clId="{6CB00C5E-4BB6-4402-AD47-2D6F176500A3}" dt="2024-01-11T23:06:07.953" v="7516" actId="47"/>
        <pc:sldMkLst>
          <pc:docMk/>
          <pc:sldMk cId="1754312361" sldId="674"/>
        </pc:sldMkLst>
        <pc:spChg chg="mod">
          <ac:chgData name="Sam Boyle" userId="35abf93e-0223-4e13-8ff7-75082260f8d3" providerId="ADAL" clId="{6CB00C5E-4BB6-4402-AD47-2D6F176500A3}" dt="2024-01-04T16:07:45.340" v="1020" actId="13926"/>
          <ac:spMkLst>
            <pc:docMk/>
            <pc:sldMk cId="1754312361" sldId="674"/>
            <ac:spMk id="7" creationId="{1769DC8F-D06B-4927-84E0-744B8E97467C}"/>
          </ac:spMkLst>
        </pc:spChg>
      </pc:sldChg>
      <pc:sldChg chg="modSp del mod ord">
        <pc:chgData name="Sam Boyle" userId="35abf93e-0223-4e13-8ff7-75082260f8d3" providerId="ADAL" clId="{6CB00C5E-4BB6-4402-AD47-2D6F176500A3}" dt="2024-01-12T15:04:21.971" v="7715" actId="47"/>
        <pc:sldMkLst>
          <pc:docMk/>
          <pc:sldMk cId="694248355" sldId="675"/>
        </pc:sldMkLst>
        <pc:spChg chg="mod">
          <ac:chgData name="Sam Boyle" userId="35abf93e-0223-4e13-8ff7-75082260f8d3" providerId="ADAL" clId="{6CB00C5E-4BB6-4402-AD47-2D6F176500A3}" dt="2024-01-05T18:47:53.206" v="1894" actId="20577"/>
          <ac:spMkLst>
            <pc:docMk/>
            <pc:sldMk cId="694248355" sldId="675"/>
            <ac:spMk id="1174" creationId="{00000000-0000-0000-0000-000000000000}"/>
          </ac:spMkLst>
        </pc:spChg>
      </pc:sldChg>
      <pc:sldChg chg="modSp mod ord">
        <pc:chgData name="Sam Boyle" userId="35abf93e-0223-4e13-8ff7-75082260f8d3" providerId="ADAL" clId="{6CB00C5E-4BB6-4402-AD47-2D6F176500A3}" dt="2024-01-05T18:41:55.553" v="1830"/>
        <pc:sldMkLst>
          <pc:docMk/>
          <pc:sldMk cId="2774238337" sldId="676"/>
        </pc:sldMkLst>
        <pc:spChg chg="mod">
          <ac:chgData name="Sam Boyle" userId="35abf93e-0223-4e13-8ff7-75082260f8d3" providerId="ADAL" clId="{6CB00C5E-4BB6-4402-AD47-2D6F176500A3}" dt="2024-01-05T18:40:56.169" v="1828" actId="403"/>
          <ac:spMkLst>
            <pc:docMk/>
            <pc:sldMk cId="2774238337" sldId="676"/>
            <ac:spMk id="964" creationId="{00000000-0000-0000-0000-000000000000}"/>
          </ac:spMkLst>
        </pc:spChg>
      </pc:sldChg>
      <pc:sldChg chg="modSp mod">
        <pc:chgData name="Sam Boyle" userId="35abf93e-0223-4e13-8ff7-75082260f8d3" providerId="ADAL" clId="{6CB00C5E-4BB6-4402-AD47-2D6F176500A3}" dt="2024-01-08T14:53:26.742" v="2370" actId="14100"/>
        <pc:sldMkLst>
          <pc:docMk/>
          <pc:sldMk cId="1115209138" sldId="677"/>
        </pc:sldMkLst>
        <pc:spChg chg="mod">
          <ac:chgData name="Sam Boyle" userId="35abf93e-0223-4e13-8ff7-75082260f8d3" providerId="ADAL" clId="{6CB00C5E-4BB6-4402-AD47-2D6F176500A3}" dt="2024-01-08T14:53:26.742" v="2370" actId="14100"/>
          <ac:spMkLst>
            <pc:docMk/>
            <pc:sldMk cId="1115209138" sldId="677"/>
            <ac:spMk id="3" creationId="{C2317089-3ED1-485D-8F1C-91D6D66588F0}"/>
          </ac:spMkLst>
        </pc:spChg>
      </pc:sldChg>
      <pc:sldChg chg="modSp mod">
        <pc:chgData name="Sam Boyle" userId="35abf93e-0223-4e13-8ff7-75082260f8d3" providerId="ADAL" clId="{6CB00C5E-4BB6-4402-AD47-2D6F176500A3}" dt="2024-01-12T15:52:42.864" v="8179" actId="20577"/>
        <pc:sldMkLst>
          <pc:docMk/>
          <pc:sldMk cId="1455051552" sldId="679"/>
        </pc:sldMkLst>
        <pc:spChg chg="mod">
          <ac:chgData name="Sam Boyle" userId="35abf93e-0223-4e13-8ff7-75082260f8d3" providerId="ADAL" clId="{6CB00C5E-4BB6-4402-AD47-2D6F176500A3}" dt="2024-01-12T15:52:42.864" v="8179" actId="20577"/>
          <ac:spMkLst>
            <pc:docMk/>
            <pc:sldMk cId="1455051552" sldId="679"/>
            <ac:spMk id="5" creationId="{964E8546-91E1-470A-A945-28654545C12C}"/>
          </ac:spMkLst>
        </pc:spChg>
        <pc:spChg chg="mod">
          <ac:chgData name="Sam Boyle" userId="35abf93e-0223-4e13-8ff7-75082260f8d3" providerId="ADAL" clId="{6CB00C5E-4BB6-4402-AD47-2D6F176500A3}" dt="2024-01-12T15:45:50.036" v="7750" actId="20577"/>
          <ac:spMkLst>
            <pc:docMk/>
            <pc:sldMk cId="1455051552" sldId="679"/>
            <ac:spMk id="1174" creationId="{00000000-0000-0000-0000-000000000000}"/>
          </ac:spMkLst>
        </pc:spChg>
      </pc:sldChg>
      <pc:sldChg chg="del">
        <pc:chgData name="Sam Boyle" userId="35abf93e-0223-4e13-8ff7-75082260f8d3" providerId="ADAL" clId="{6CB00C5E-4BB6-4402-AD47-2D6F176500A3}" dt="2024-01-05T19:28:41.852" v="1900" actId="47"/>
        <pc:sldMkLst>
          <pc:docMk/>
          <pc:sldMk cId="353139880" sldId="680"/>
        </pc:sldMkLst>
      </pc:sldChg>
      <pc:sldChg chg="del">
        <pc:chgData name="Sam Boyle" userId="35abf93e-0223-4e13-8ff7-75082260f8d3" providerId="ADAL" clId="{6CB00C5E-4BB6-4402-AD47-2D6F176500A3}" dt="2024-01-05T19:28:40.280" v="1899" actId="47"/>
        <pc:sldMkLst>
          <pc:docMk/>
          <pc:sldMk cId="419386405" sldId="681"/>
        </pc:sldMkLst>
      </pc:sldChg>
      <pc:sldChg chg="modSp mod ord">
        <pc:chgData name="Sam Boyle" userId="35abf93e-0223-4e13-8ff7-75082260f8d3" providerId="ADAL" clId="{6CB00C5E-4BB6-4402-AD47-2D6F176500A3}" dt="2024-01-05T19:32:08.846" v="1905"/>
        <pc:sldMkLst>
          <pc:docMk/>
          <pc:sldMk cId="914006849" sldId="682"/>
        </pc:sldMkLst>
        <pc:spChg chg="mod">
          <ac:chgData name="Sam Boyle" userId="35abf93e-0223-4e13-8ff7-75082260f8d3" providerId="ADAL" clId="{6CB00C5E-4BB6-4402-AD47-2D6F176500A3}" dt="2024-01-05T18:45:21.711" v="1843" actId="404"/>
          <ac:spMkLst>
            <pc:docMk/>
            <pc:sldMk cId="914006849" sldId="682"/>
            <ac:spMk id="964" creationId="{00000000-0000-0000-0000-000000000000}"/>
          </ac:spMkLst>
        </pc:spChg>
      </pc:sldChg>
      <pc:sldChg chg="modSp mod">
        <pc:chgData name="Sam Boyle" userId="35abf93e-0223-4e13-8ff7-75082260f8d3" providerId="ADAL" clId="{6CB00C5E-4BB6-4402-AD47-2D6F176500A3}" dt="2024-01-26T21:44:47.433" v="10717" actId="20577"/>
        <pc:sldMkLst>
          <pc:docMk/>
          <pc:sldMk cId="2706987704" sldId="683"/>
        </pc:sldMkLst>
        <pc:spChg chg="mod">
          <ac:chgData name="Sam Boyle" userId="35abf93e-0223-4e13-8ff7-75082260f8d3" providerId="ADAL" clId="{6CB00C5E-4BB6-4402-AD47-2D6F176500A3}" dt="2024-01-26T21:44:47.433" v="10717" actId="20577"/>
          <ac:spMkLst>
            <pc:docMk/>
            <pc:sldMk cId="2706987704" sldId="683"/>
            <ac:spMk id="964" creationId="{00000000-0000-0000-0000-000000000000}"/>
          </ac:spMkLst>
        </pc:spChg>
      </pc:sldChg>
      <pc:sldChg chg="modSp mod">
        <pc:chgData name="Sam Boyle" userId="35abf93e-0223-4e13-8ff7-75082260f8d3" providerId="ADAL" clId="{6CB00C5E-4BB6-4402-AD47-2D6F176500A3}" dt="2024-01-11T22:37:37.920" v="6934" actId="20577"/>
        <pc:sldMkLst>
          <pc:docMk/>
          <pc:sldMk cId="471621602" sldId="685"/>
        </pc:sldMkLst>
        <pc:spChg chg="mod">
          <ac:chgData name="Sam Boyle" userId="35abf93e-0223-4e13-8ff7-75082260f8d3" providerId="ADAL" clId="{6CB00C5E-4BB6-4402-AD47-2D6F176500A3}" dt="2024-01-09T22:43:32.115" v="5069" actId="403"/>
          <ac:spMkLst>
            <pc:docMk/>
            <pc:sldMk cId="471621602" sldId="685"/>
            <ac:spMk id="2" creationId="{980780EB-F8A5-4B92-827A-B5C7436A7C5A}"/>
          </ac:spMkLst>
        </pc:spChg>
        <pc:spChg chg="mod">
          <ac:chgData name="Sam Boyle" userId="35abf93e-0223-4e13-8ff7-75082260f8d3" providerId="ADAL" clId="{6CB00C5E-4BB6-4402-AD47-2D6F176500A3}" dt="2024-01-11T22:37:37.920" v="6934" actId="20577"/>
          <ac:spMkLst>
            <pc:docMk/>
            <pc:sldMk cId="471621602" sldId="685"/>
            <ac:spMk id="1174" creationId="{00000000-0000-0000-0000-000000000000}"/>
          </ac:spMkLst>
        </pc:spChg>
      </pc:sldChg>
      <pc:sldChg chg="modSp mod delCm">
        <pc:chgData name="Sam Boyle" userId="35abf93e-0223-4e13-8ff7-75082260f8d3" providerId="ADAL" clId="{6CB00C5E-4BB6-4402-AD47-2D6F176500A3}" dt="2024-01-26T14:46:42.458" v="9751" actId="1038"/>
        <pc:sldMkLst>
          <pc:docMk/>
          <pc:sldMk cId="249899618" sldId="686"/>
        </pc:sldMkLst>
        <pc:spChg chg="mod">
          <ac:chgData name="Sam Boyle" userId="35abf93e-0223-4e13-8ff7-75082260f8d3" providerId="ADAL" clId="{6CB00C5E-4BB6-4402-AD47-2D6F176500A3}" dt="2024-01-26T14:46:42.458" v="9751" actId="1038"/>
          <ac:spMkLst>
            <pc:docMk/>
            <pc:sldMk cId="249899618" sldId="686"/>
            <ac:spMk id="8" creationId="{F7C4A419-97BA-45FF-9060-4EB68B344FB0}"/>
          </ac:spMkLst>
        </pc:spChg>
        <pc:spChg chg="mod">
          <ac:chgData name="Sam Boyle" userId="35abf93e-0223-4e13-8ff7-75082260f8d3" providerId="ADAL" clId="{6CB00C5E-4BB6-4402-AD47-2D6F176500A3}" dt="2024-01-11T22:37:41.253" v="6935" actId="20577"/>
          <ac:spMkLst>
            <pc:docMk/>
            <pc:sldMk cId="249899618" sldId="686"/>
            <ac:spMk id="1174" creationId="{00000000-0000-0000-0000-000000000000}"/>
          </ac:spMkLst>
        </pc:spChg>
        <pc:picChg chg="mod">
          <ac:chgData name="Sam Boyle" userId="35abf93e-0223-4e13-8ff7-75082260f8d3" providerId="ADAL" clId="{6CB00C5E-4BB6-4402-AD47-2D6F176500A3}" dt="2024-01-08T19:36:28.737" v="3274" actId="14861"/>
          <ac:picMkLst>
            <pc:docMk/>
            <pc:sldMk cId="249899618" sldId="686"/>
            <ac:picMk id="2" creationId="{71E6A60A-664A-451A-9DDE-A26688924C25}"/>
          </ac:picMkLst>
        </pc:picChg>
      </pc:sldChg>
      <pc:sldChg chg="modSp mod">
        <pc:chgData name="Sam Boyle" userId="35abf93e-0223-4e13-8ff7-75082260f8d3" providerId="ADAL" clId="{6CB00C5E-4BB6-4402-AD47-2D6F176500A3}" dt="2024-01-26T21:47:06.040" v="10809" actId="20577"/>
        <pc:sldMkLst>
          <pc:docMk/>
          <pc:sldMk cId="1724269786" sldId="689"/>
        </pc:sldMkLst>
        <pc:spChg chg="mod">
          <ac:chgData name="Sam Boyle" userId="35abf93e-0223-4e13-8ff7-75082260f8d3" providerId="ADAL" clId="{6CB00C5E-4BB6-4402-AD47-2D6F176500A3}" dt="2024-01-09T22:40:27.380" v="5017" actId="20577"/>
          <ac:spMkLst>
            <pc:docMk/>
            <pc:sldMk cId="1724269786" sldId="689"/>
            <ac:spMk id="2" creationId="{CFF0D44B-B19C-4816-8C4D-91A7B70042EA}"/>
          </ac:spMkLst>
        </pc:spChg>
        <pc:spChg chg="mod">
          <ac:chgData name="Sam Boyle" userId="35abf93e-0223-4e13-8ff7-75082260f8d3" providerId="ADAL" clId="{6CB00C5E-4BB6-4402-AD47-2D6F176500A3}" dt="2024-01-26T21:47:06.040" v="10809" actId="20577"/>
          <ac:spMkLst>
            <pc:docMk/>
            <pc:sldMk cId="1724269786" sldId="689"/>
            <ac:spMk id="1174" creationId="{00000000-0000-0000-0000-000000000000}"/>
          </ac:spMkLst>
        </pc:spChg>
      </pc:sldChg>
      <pc:sldChg chg="modSp mod">
        <pc:chgData name="Sam Boyle" userId="35abf93e-0223-4e13-8ff7-75082260f8d3" providerId="ADAL" clId="{6CB00C5E-4BB6-4402-AD47-2D6F176500A3}" dt="2024-01-05T18:44:16.571" v="1836" actId="404"/>
        <pc:sldMkLst>
          <pc:docMk/>
          <pc:sldMk cId="1793779050" sldId="690"/>
        </pc:sldMkLst>
        <pc:spChg chg="mod">
          <ac:chgData name="Sam Boyle" userId="35abf93e-0223-4e13-8ff7-75082260f8d3" providerId="ADAL" clId="{6CB00C5E-4BB6-4402-AD47-2D6F176500A3}" dt="2024-01-05T18:44:16.571" v="1836" actId="404"/>
          <ac:spMkLst>
            <pc:docMk/>
            <pc:sldMk cId="1793779050" sldId="690"/>
            <ac:spMk id="964" creationId="{00000000-0000-0000-0000-000000000000}"/>
          </ac:spMkLst>
        </pc:spChg>
      </pc:sldChg>
      <pc:sldChg chg="modSp mod">
        <pc:chgData name="Sam Boyle" userId="35abf93e-0223-4e13-8ff7-75082260f8d3" providerId="ADAL" clId="{6CB00C5E-4BB6-4402-AD47-2D6F176500A3}" dt="2024-01-16T21:47:45.780" v="8603" actId="13926"/>
        <pc:sldMkLst>
          <pc:docMk/>
          <pc:sldMk cId="1536007022" sldId="691"/>
        </pc:sldMkLst>
        <pc:spChg chg="mod">
          <ac:chgData name="Sam Boyle" userId="35abf93e-0223-4e13-8ff7-75082260f8d3" providerId="ADAL" clId="{6CB00C5E-4BB6-4402-AD47-2D6F176500A3}" dt="2024-01-16T21:47:45.780" v="8603" actId="13926"/>
          <ac:spMkLst>
            <pc:docMk/>
            <pc:sldMk cId="1536007022" sldId="691"/>
            <ac:spMk id="3" creationId="{E728E605-7C98-48F9-B5A5-9F5B291A960A}"/>
          </ac:spMkLst>
        </pc:spChg>
      </pc:sldChg>
      <pc:sldChg chg="modSp mod">
        <pc:chgData name="Sam Boyle" userId="35abf93e-0223-4e13-8ff7-75082260f8d3" providerId="ADAL" clId="{6CB00C5E-4BB6-4402-AD47-2D6F176500A3}" dt="2024-01-05T15:47:46.087" v="1220" actId="20577"/>
        <pc:sldMkLst>
          <pc:docMk/>
          <pc:sldMk cId="4209676301" sldId="694"/>
        </pc:sldMkLst>
        <pc:spChg chg="mod">
          <ac:chgData name="Sam Boyle" userId="35abf93e-0223-4e13-8ff7-75082260f8d3" providerId="ADAL" clId="{6CB00C5E-4BB6-4402-AD47-2D6F176500A3}" dt="2024-01-05T15:47:46.087" v="1220" actId="20577"/>
          <ac:spMkLst>
            <pc:docMk/>
            <pc:sldMk cId="4209676301" sldId="694"/>
            <ac:spMk id="8" creationId="{6B1F4F47-6877-1E45-8D03-E9921184D7EE}"/>
          </ac:spMkLst>
        </pc:spChg>
      </pc:sldChg>
      <pc:sldChg chg="modSp mod">
        <pc:chgData name="Sam Boyle" userId="35abf93e-0223-4e13-8ff7-75082260f8d3" providerId="ADAL" clId="{6CB00C5E-4BB6-4402-AD47-2D6F176500A3}" dt="2024-01-05T15:48:42.357" v="1250" actId="20577"/>
        <pc:sldMkLst>
          <pc:docMk/>
          <pc:sldMk cId="4090763373" sldId="696"/>
        </pc:sldMkLst>
        <pc:spChg chg="mod">
          <ac:chgData name="Sam Boyle" userId="35abf93e-0223-4e13-8ff7-75082260f8d3" providerId="ADAL" clId="{6CB00C5E-4BB6-4402-AD47-2D6F176500A3}" dt="2024-01-05T15:47:41.889" v="1218" actId="1076"/>
          <ac:spMkLst>
            <pc:docMk/>
            <pc:sldMk cId="4090763373" sldId="696"/>
            <ac:spMk id="2" creationId="{B6F10428-E868-1145-BF1E-5BF23376EE88}"/>
          </ac:spMkLst>
        </pc:spChg>
        <pc:spChg chg="mod">
          <ac:chgData name="Sam Boyle" userId="35abf93e-0223-4e13-8ff7-75082260f8d3" providerId="ADAL" clId="{6CB00C5E-4BB6-4402-AD47-2D6F176500A3}" dt="2024-01-05T15:48:23.955" v="1248" actId="20577"/>
          <ac:spMkLst>
            <pc:docMk/>
            <pc:sldMk cId="4090763373" sldId="696"/>
            <ac:spMk id="15" creationId="{AF99182D-1EFD-F84A-8A98-F0236C745812}"/>
          </ac:spMkLst>
        </pc:spChg>
        <pc:spChg chg="mod">
          <ac:chgData name="Sam Boyle" userId="35abf93e-0223-4e13-8ff7-75082260f8d3" providerId="ADAL" clId="{6CB00C5E-4BB6-4402-AD47-2D6F176500A3}" dt="2024-01-05T15:48:15.769" v="1225" actId="20577"/>
          <ac:spMkLst>
            <pc:docMk/>
            <pc:sldMk cId="4090763373" sldId="696"/>
            <ac:spMk id="16" creationId="{27377375-BC0F-914E-B04B-D393A1535C4E}"/>
          </ac:spMkLst>
        </pc:spChg>
        <pc:spChg chg="mod">
          <ac:chgData name="Sam Boyle" userId="35abf93e-0223-4e13-8ff7-75082260f8d3" providerId="ADAL" clId="{6CB00C5E-4BB6-4402-AD47-2D6F176500A3}" dt="2024-01-05T15:48:11.634" v="1223" actId="1076"/>
          <ac:spMkLst>
            <pc:docMk/>
            <pc:sldMk cId="4090763373" sldId="696"/>
            <ac:spMk id="20" creationId="{2CA48371-CDBB-7D47-8F18-823DF51C9247}"/>
          </ac:spMkLst>
        </pc:spChg>
        <pc:spChg chg="mod">
          <ac:chgData name="Sam Boyle" userId="35abf93e-0223-4e13-8ff7-75082260f8d3" providerId="ADAL" clId="{6CB00C5E-4BB6-4402-AD47-2D6F176500A3}" dt="2024-01-05T15:48:42.357" v="1250" actId="20577"/>
          <ac:spMkLst>
            <pc:docMk/>
            <pc:sldMk cId="4090763373" sldId="696"/>
            <ac:spMk id="21" creationId="{CFF1D01E-F1AB-5949-9632-4F3A4F8ECA94}"/>
          </ac:spMkLst>
        </pc:spChg>
        <pc:grpChg chg="mod">
          <ac:chgData name="Sam Boyle" userId="35abf93e-0223-4e13-8ff7-75082260f8d3" providerId="ADAL" clId="{6CB00C5E-4BB6-4402-AD47-2D6F176500A3}" dt="2024-01-05T15:48:01.654" v="1222" actId="1076"/>
          <ac:grpSpMkLst>
            <pc:docMk/>
            <pc:sldMk cId="4090763373" sldId="696"/>
            <ac:grpSpMk id="10" creationId="{6F1480A2-FC25-5D6A-C250-61A16C9A6066}"/>
          </ac:grpSpMkLst>
        </pc:grpChg>
        <pc:grpChg chg="mod">
          <ac:chgData name="Sam Boyle" userId="35abf93e-0223-4e13-8ff7-75082260f8d3" providerId="ADAL" clId="{6CB00C5E-4BB6-4402-AD47-2D6F176500A3}" dt="2024-01-05T15:48:11.634" v="1223" actId="1076"/>
          <ac:grpSpMkLst>
            <pc:docMk/>
            <pc:sldMk cId="4090763373" sldId="696"/>
            <ac:grpSpMk id="14" creationId="{D04A226F-D192-03D9-D4F7-E5F65E91AE9B}"/>
          </ac:grpSpMkLst>
        </pc:grpChg>
      </pc:sldChg>
      <pc:sldChg chg="modSp mod">
        <pc:chgData name="Sam Boyle" userId="35abf93e-0223-4e13-8ff7-75082260f8d3" providerId="ADAL" clId="{6CB00C5E-4BB6-4402-AD47-2D6F176500A3}" dt="2024-01-12T19:48:34.946" v="8575" actId="20577"/>
        <pc:sldMkLst>
          <pc:docMk/>
          <pc:sldMk cId="3521343101" sldId="697"/>
        </pc:sldMkLst>
        <pc:spChg chg="mod">
          <ac:chgData name="Sam Boyle" userId="35abf93e-0223-4e13-8ff7-75082260f8d3" providerId="ADAL" clId="{6CB00C5E-4BB6-4402-AD47-2D6F176500A3}" dt="2024-01-12T19:48:34.946" v="8575" actId="20577"/>
          <ac:spMkLst>
            <pc:docMk/>
            <pc:sldMk cId="3521343101" sldId="697"/>
            <ac:spMk id="7" creationId="{004019BE-81A7-4F11-BA2F-F397C388AC24}"/>
          </ac:spMkLst>
        </pc:spChg>
      </pc:sldChg>
      <pc:sldChg chg="modSp mod">
        <pc:chgData name="Sam Boyle" userId="35abf93e-0223-4e13-8ff7-75082260f8d3" providerId="ADAL" clId="{6CB00C5E-4BB6-4402-AD47-2D6F176500A3}" dt="2024-01-09T22:34:38.607" v="4952" actId="404"/>
        <pc:sldMkLst>
          <pc:docMk/>
          <pc:sldMk cId="2863121977" sldId="698"/>
        </pc:sldMkLst>
        <pc:spChg chg="mod">
          <ac:chgData name="Sam Boyle" userId="35abf93e-0223-4e13-8ff7-75082260f8d3" providerId="ADAL" clId="{6CB00C5E-4BB6-4402-AD47-2D6F176500A3}" dt="2024-01-09T22:34:38.607" v="4952" actId="404"/>
          <ac:spMkLst>
            <pc:docMk/>
            <pc:sldMk cId="2863121977" sldId="698"/>
            <ac:spMk id="2" creationId="{E173D3B5-7690-4647-A505-081BAA37F60F}"/>
          </ac:spMkLst>
        </pc:spChg>
      </pc:sldChg>
      <pc:sldChg chg="addSp delSp modSp mod">
        <pc:chgData name="Sam Boyle" userId="35abf93e-0223-4e13-8ff7-75082260f8d3" providerId="ADAL" clId="{6CB00C5E-4BB6-4402-AD47-2D6F176500A3}" dt="2024-01-05T15:59:57.916" v="1401" actId="404"/>
        <pc:sldMkLst>
          <pc:docMk/>
          <pc:sldMk cId="2009992555" sldId="699"/>
        </pc:sldMkLst>
        <pc:spChg chg="add mod">
          <ac:chgData name="Sam Boyle" userId="35abf93e-0223-4e13-8ff7-75082260f8d3" providerId="ADAL" clId="{6CB00C5E-4BB6-4402-AD47-2D6F176500A3}" dt="2024-01-05T15:59:57.916" v="1401" actId="404"/>
          <ac:spMkLst>
            <pc:docMk/>
            <pc:sldMk cId="2009992555" sldId="699"/>
            <ac:spMk id="2" creationId="{A385B5AA-986E-BAEB-9CBB-F6A011CF2953}"/>
          </ac:spMkLst>
        </pc:spChg>
        <pc:graphicFrameChg chg="del mod">
          <ac:chgData name="Sam Boyle" userId="35abf93e-0223-4e13-8ff7-75082260f8d3" providerId="ADAL" clId="{6CB00C5E-4BB6-4402-AD47-2D6F176500A3}" dt="2024-01-02T21:58:46.133" v="345" actId="478"/>
          <ac:graphicFrameMkLst>
            <pc:docMk/>
            <pc:sldMk cId="2009992555" sldId="699"/>
            <ac:graphicFrameMk id="5" creationId="{93A4D798-F84A-4D2B-B482-47A0FA3EBD93}"/>
          </ac:graphicFrameMkLst>
        </pc:graphicFrameChg>
      </pc:sldChg>
      <pc:sldChg chg="modSp mod ord">
        <pc:chgData name="Sam Boyle" userId="35abf93e-0223-4e13-8ff7-75082260f8d3" providerId="ADAL" clId="{6CB00C5E-4BB6-4402-AD47-2D6F176500A3}" dt="2024-01-05T18:43:55.720" v="1833" actId="20577"/>
        <pc:sldMkLst>
          <pc:docMk/>
          <pc:sldMk cId="2720753588" sldId="700"/>
        </pc:sldMkLst>
        <pc:spChg chg="mod">
          <ac:chgData name="Sam Boyle" userId="35abf93e-0223-4e13-8ff7-75082260f8d3" providerId="ADAL" clId="{6CB00C5E-4BB6-4402-AD47-2D6F176500A3}" dt="2024-01-05T18:43:55.720" v="1833" actId="20577"/>
          <ac:spMkLst>
            <pc:docMk/>
            <pc:sldMk cId="2720753588" sldId="700"/>
            <ac:spMk id="964" creationId="{00000000-0000-0000-0000-000000000000}"/>
          </ac:spMkLst>
        </pc:spChg>
      </pc:sldChg>
      <pc:sldChg chg="addSp delSp modSp mod ord modClrScheme delCm modCm chgLayout">
        <pc:chgData name="Sam Boyle" userId="35abf93e-0223-4e13-8ff7-75082260f8d3" providerId="ADAL" clId="{6CB00C5E-4BB6-4402-AD47-2D6F176500A3}" dt="2024-01-26T16:47:36.977" v="10544"/>
        <pc:sldMkLst>
          <pc:docMk/>
          <pc:sldMk cId="1873540666" sldId="703"/>
        </pc:sldMkLst>
        <pc:spChg chg="add del mod ord">
          <ac:chgData name="Sam Boyle" userId="35abf93e-0223-4e13-8ff7-75082260f8d3" providerId="ADAL" clId="{6CB00C5E-4BB6-4402-AD47-2D6F176500A3}" dt="2024-01-08T19:43:12.529" v="3307" actId="478"/>
          <ac:spMkLst>
            <pc:docMk/>
            <pc:sldMk cId="1873540666" sldId="703"/>
            <ac:spMk id="2" creationId="{F3F35775-BABD-B607-0957-96EFBEFACD53}"/>
          </ac:spMkLst>
        </pc:spChg>
        <pc:spChg chg="mod ord">
          <ac:chgData name="Sam Boyle" userId="35abf93e-0223-4e13-8ff7-75082260f8d3" providerId="ADAL" clId="{6CB00C5E-4BB6-4402-AD47-2D6F176500A3}" dt="2024-01-08T19:45:04.600" v="3496" actId="403"/>
          <ac:spMkLst>
            <pc:docMk/>
            <pc:sldMk cId="1873540666" sldId="703"/>
            <ac:spMk id="4" creationId="{D698169C-BA04-48ED-A594-C41DD1BADDBF}"/>
          </ac:spMkLst>
        </pc:spChg>
        <pc:spChg chg="mod ord">
          <ac:chgData name="Sam Boyle" userId="35abf93e-0223-4e13-8ff7-75082260f8d3" providerId="ADAL" clId="{6CB00C5E-4BB6-4402-AD47-2D6F176500A3}" dt="2024-01-08T19:43:06.343" v="3304" actId="700"/>
          <ac:spMkLst>
            <pc:docMk/>
            <pc:sldMk cId="1873540666" sldId="703"/>
            <ac:spMk id="1174" creationId="{00000000-0000-0000-0000-000000000000}"/>
          </ac:spMkLst>
        </pc:spChg>
        <pc:spChg chg="mod ord">
          <ac:chgData name="Sam Boyle" userId="35abf93e-0223-4e13-8ff7-75082260f8d3" providerId="ADAL" clId="{6CB00C5E-4BB6-4402-AD47-2D6F176500A3}" dt="2024-01-08T19:43:06.343" v="3304" actId="700"/>
          <ac:spMkLst>
            <pc:docMk/>
            <pc:sldMk cId="1873540666" sldId="703"/>
            <ac:spMk id="1176" creationId="{00000000-0000-0000-0000-000000000000}"/>
          </ac:spMkLst>
        </pc:spChg>
        <pc:picChg chg="del">
          <ac:chgData name="Sam Boyle" userId="35abf93e-0223-4e13-8ff7-75082260f8d3" providerId="ADAL" clId="{6CB00C5E-4BB6-4402-AD47-2D6F176500A3}" dt="2024-01-08T19:43:08.479" v="3305" actId="478"/>
          <ac:picMkLst>
            <pc:docMk/>
            <pc:sldMk cId="1873540666" sldId="703"/>
            <ac:picMk id="3" creationId="{47E7CB39-4A71-480A-BFA9-26417BAA3D8F}"/>
          </ac:picMkLst>
        </pc:picChg>
        <pc:picChg chg="add mod">
          <ac:chgData name="Sam Boyle" userId="35abf93e-0223-4e13-8ff7-75082260f8d3" providerId="ADAL" clId="{6CB00C5E-4BB6-4402-AD47-2D6F176500A3}" dt="2024-01-08T19:45:38.514" v="3506" actId="14861"/>
          <ac:picMkLst>
            <pc:docMk/>
            <pc:sldMk cId="1873540666" sldId="703"/>
            <ac:picMk id="6" creationId="{944A925E-32EC-3538-A2B8-CFF551517AA7}"/>
          </ac:picMkLst>
        </pc:picChg>
      </pc:sldChg>
      <pc:sldChg chg="modSp mod">
        <pc:chgData name="Sam Boyle" userId="35abf93e-0223-4e13-8ff7-75082260f8d3" providerId="ADAL" clId="{6CB00C5E-4BB6-4402-AD47-2D6F176500A3}" dt="2024-01-09T22:43:58.104" v="5073" actId="404"/>
        <pc:sldMkLst>
          <pc:docMk/>
          <pc:sldMk cId="1625520921" sldId="704"/>
        </pc:sldMkLst>
        <pc:spChg chg="mod">
          <ac:chgData name="Sam Boyle" userId="35abf93e-0223-4e13-8ff7-75082260f8d3" providerId="ADAL" clId="{6CB00C5E-4BB6-4402-AD47-2D6F176500A3}" dt="2024-01-09T22:43:58.104" v="5073" actId="404"/>
          <ac:spMkLst>
            <pc:docMk/>
            <pc:sldMk cId="1625520921" sldId="704"/>
            <ac:spMk id="4" creationId="{D698169C-BA04-48ED-A594-C41DD1BADDBF}"/>
          </ac:spMkLst>
        </pc:spChg>
      </pc:sldChg>
      <pc:sldChg chg="addSp delSp modSp mod">
        <pc:chgData name="Sam Boyle" userId="35abf93e-0223-4e13-8ff7-75082260f8d3" providerId="ADAL" clId="{6CB00C5E-4BB6-4402-AD47-2D6F176500A3}" dt="2024-01-05T16:25:49.939" v="1691"/>
        <pc:sldMkLst>
          <pc:docMk/>
          <pc:sldMk cId="920550338" sldId="705"/>
        </pc:sldMkLst>
        <pc:spChg chg="mod">
          <ac:chgData name="Sam Boyle" userId="35abf93e-0223-4e13-8ff7-75082260f8d3" providerId="ADAL" clId="{6CB00C5E-4BB6-4402-AD47-2D6F176500A3}" dt="2024-01-04T15:45:28.035" v="832" actId="20577"/>
          <ac:spMkLst>
            <pc:docMk/>
            <pc:sldMk cId="920550338" sldId="705"/>
            <ac:spMk id="3" creationId="{00000000-0000-0000-0000-000000000000}"/>
          </ac:spMkLst>
        </pc:spChg>
        <pc:spChg chg="del mod">
          <ac:chgData name="Sam Boyle" userId="35abf93e-0223-4e13-8ff7-75082260f8d3" providerId="ADAL" clId="{6CB00C5E-4BB6-4402-AD47-2D6F176500A3}" dt="2024-01-05T16:25:48.411" v="1690" actId="21"/>
          <ac:spMkLst>
            <pc:docMk/>
            <pc:sldMk cId="920550338" sldId="705"/>
            <ac:spMk id="8" creationId="{0E461301-61A8-8063-4E34-DB910CD1E6A4}"/>
          </ac:spMkLst>
        </pc:spChg>
        <pc:spChg chg="mod">
          <ac:chgData name="Sam Boyle" userId="35abf93e-0223-4e13-8ff7-75082260f8d3" providerId="ADAL" clId="{6CB00C5E-4BB6-4402-AD47-2D6F176500A3}" dt="2024-01-04T15:45:56.567" v="835" actId="1076"/>
          <ac:spMkLst>
            <pc:docMk/>
            <pc:sldMk cId="920550338" sldId="705"/>
            <ac:spMk id="10" creationId="{956FEF7A-A3EB-4079-62B3-B71B60F471BF}"/>
          </ac:spMkLst>
        </pc:spChg>
        <pc:spChg chg="add mod">
          <ac:chgData name="Sam Boyle" userId="35abf93e-0223-4e13-8ff7-75082260f8d3" providerId="ADAL" clId="{6CB00C5E-4BB6-4402-AD47-2D6F176500A3}" dt="2024-01-05T16:25:49.939" v="1691"/>
          <ac:spMkLst>
            <pc:docMk/>
            <pc:sldMk cId="920550338" sldId="705"/>
            <ac:spMk id="12" creationId="{6B73E240-C5BD-C62A-6134-DA71CB4C7B2A}"/>
          </ac:spMkLst>
        </pc:spChg>
        <pc:picChg chg="add mod">
          <ac:chgData name="Sam Boyle" userId="35abf93e-0223-4e13-8ff7-75082260f8d3" providerId="ADAL" clId="{6CB00C5E-4BB6-4402-AD47-2D6F176500A3}" dt="2024-01-05T16:25:46.372" v="1689" actId="1076"/>
          <ac:picMkLst>
            <pc:docMk/>
            <pc:sldMk cId="920550338" sldId="705"/>
            <ac:picMk id="4" creationId="{D671F876-A0EB-8762-6081-36F81C6EA378}"/>
          </ac:picMkLst>
        </pc:picChg>
        <pc:picChg chg="del mod">
          <ac:chgData name="Sam Boyle" userId="35abf93e-0223-4e13-8ff7-75082260f8d3" providerId="ADAL" clId="{6CB00C5E-4BB6-4402-AD47-2D6F176500A3}" dt="2024-01-05T16:25:27.981" v="1685" actId="478"/>
          <ac:picMkLst>
            <pc:docMk/>
            <pc:sldMk cId="920550338" sldId="705"/>
            <ac:picMk id="9" creationId="{00000000-0000-0000-0000-000000000000}"/>
          </ac:picMkLst>
        </pc:picChg>
      </pc:sldChg>
      <pc:sldChg chg="modSp mod">
        <pc:chgData name="Sam Boyle" userId="35abf93e-0223-4e13-8ff7-75082260f8d3" providerId="ADAL" clId="{6CB00C5E-4BB6-4402-AD47-2D6F176500A3}" dt="2024-01-26T16:06:14.217" v="10423" actId="113"/>
        <pc:sldMkLst>
          <pc:docMk/>
          <pc:sldMk cId="3100791704" sldId="707"/>
        </pc:sldMkLst>
        <pc:spChg chg="mod">
          <ac:chgData name="Sam Boyle" userId="35abf93e-0223-4e13-8ff7-75082260f8d3" providerId="ADAL" clId="{6CB00C5E-4BB6-4402-AD47-2D6F176500A3}" dt="2024-01-26T16:06:14.217" v="10423" actId="113"/>
          <ac:spMkLst>
            <pc:docMk/>
            <pc:sldMk cId="3100791704" sldId="707"/>
            <ac:spMk id="3" creationId="{00000000-0000-0000-0000-000000000000}"/>
          </ac:spMkLst>
        </pc:spChg>
      </pc:sldChg>
      <pc:sldChg chg="delSp modSp mod">
        <pc:chgData name="Sam Boyle" userId="35abf93e-0223-4e13-8ff7-75082260f8d3" providerId="ADAL" clId="{6CB00C5E-4BB6-4402-AD47-2D6F176500A3}" dt="2024-01-16T21:45:12.972" v="8602" actId="113"/>
        <pc:sldMkLst>
          <pc:docMk/>
          <pc:sldMk cId="155090806" sldId="713"/>
        </pc:sldMkLst>
        <pc:spChg chg="mod">
          <ac:chgData name="Sam Boyle" userId="35abf93e-0223-4e13-8ff7-75082260f8d3" providerId="ADAL" clId="{6CB00C5E-4BB6-4402-AD47-2D6F176500A3}" dt="2024-01-16T21:45:12.972" v="8602" actId="113"/>
          <ac:spMkLst>
            <pc:docMk/>
            <pc:sldMk cId="155090806" sldId="713"/>
            <ac:spMk id="3" creationId="{E87879D8-E8FD-4DFC-9DDB-10B6A8DEEF8C}"/>
          </ac:spMkLst>
        </pc:spChg>
        <pc:spChg chg="del">
          <ac:chgData name="Sam Boyle" userId="35abf93e-0223-4e13-8ff7-75082260f8d3" providerId="ADAL" clId="{6CB00C5E-4BB6-4402-AD47-2D6F176500A3}" dt="2024-01-12T15:03:11.691" v="7692" actId="478"/>
          <ac:spMkLst>
            <pc:docMk/>
            <pc:sldMk cId="155090806" sldId="713"/>
            <ac:spMk id="4" creationId="{1B7FFD87-A553-FE44-71E6-EB8B938629D2}"/>
          </ac:spMkLst>
        </pc:spChg>
        <pc:spChg chg="mod">
          <ac:chgData name="Sam Boyle" userId="35abf93e-0223-4e13-8ff7-75082260f8d3" providerId="ADAL" clId="{6CB00C5E-4BB6-4402-AD47-2D6F176500A3}" dt="2024-01-12T15:03:19.240" v="7700" actId="1036"/>
          <ac:spMkLst>
            <pc:docMk/>
            <pc:sldMk cId="155090806" sldId="713"/>
            <ac:spMk id="14" creationId="{FEA152F8-81ED-03E6-69F8-1A8A80D4980C}"/>
          </ac:spMkLst>
        </pc:spChg>
        <pc:picChg chg="mod">
          <ac:chgData name="Sam Boyle" userId="35abf93e-0223-4e13-8ff7-75082260f8d3" providerId="ADAL" clId="{6CB00C5E-4BB6-4402-AD47-2D6F176500A3}" dt="2024-01-12T15:03:06.753" v="7691" actId="1076"/>
          <ac:picMkLst>
            <pc:docMk/>
            <pc:sldMk cId="155090806" sldId="713"/>
            <ac:picMk id="9" creationId="{B3996ABB-3F0D-AEE9-4ACC-38AAF28F7A4F}"/>
          </ac:picMkLst>
        </pc:picChg>
      </pc:sldChg>
      <pc:sldChg chg="modSp mod addCm delCm">
        <pc:chgData name="Sam Boyle" userId="35abf93e-0223-4e13-8ff7-75082260f8d3" providerId="ADAL" clId="{6CB00C5E-4BB6-4402-AD47-2D6F176500A3}" dt="2024-01-12T20:51:45.157" v="8578" actId="313"/>
        <pc:sldMkLst>
          <pc:docMk/>
          <pc:sldMk cId="3283095456" sldId="715"/>
        </pc:sldMkLst>
        <pc:spChg chg="mod">
          <ac:chgData name="Sam Boyle" userId="35abf93e-0223-4e13-8ff7-75082260f8d3" providerId="ADAL" clId="{6CB00C5E-4BB6-4402-AD47-2D6F176500A3}" dt="2024-01-05T19:41:50.479" v="2087" actId="20577"/>
          <ac:spMkLst>
            <pc:docMk/>
            <pc:sldMk cId="3283095456" sldId="715"/>
            <ac:spMk id="2" creationId="{1955C9D4-A98A-288C-9067-790C0D9CD287}"/>
          </ac:spMkLst>
        </pc:spChg>
        <pc:spChg chg="mod">
          <ac:chgData name="Sam Boyle" userId="35abf93e-0223-4e13-8ff7-75082260f8d3" providerId="ADAL" clId="{6CB00C5E-4BB6-4402-AD47-2D6F176500A3}" dt="2024-01-12T20:51:45.157" v="8578" actId="313"/>
          <ac:spMkLst>
            <pc:docMk/>
            <pc:sldMk cId="3283095456" sldId="715"/>
            <ac:spMk id="4" creationId="{0A86B2B4-EA52-4CF0-A89F-20A7FBE60C9C}"/>
          </ac:spMkLst>
        </pc:spChg>
        <pc:picChg chg="mod">
          <ac:chgData name="Sam Boyle" userId="35abf93e-0223-4e13-8ff7-75082260f8d3" providerId="ADAL" clId="{6CB00C5E-4BB6-4402-AD47-2D6F176500A3}" dt="2024-01-11T18:01:26.304" v="6918" actId="14826"/>
          <ac:picMkLst>
            <pc:docMk/>
            <pc:sldMk cId="3283095456" sldId="715"/>
            <ac:picMk id="10" creationId="{FE7259F7-A10A-19E3-4888-CE8A08F5F5C2}"/>
          </ac:picMkLst>
        </pc:picChg>
      </pc:sldChg>
      <pc:sldChg chg="modSp mod">
        <pc:chgData name="Sam Boyle" userId="35abf93e-0223-4e13-8ff7-75082260f8d3" providerId="ADAL" clId="{6CB00C5E-4BB6-4402-AD47-2D6F176500A3}" dt="2024-01-09T16:58:33.646" v="4829" actId="113"/>
        <pc:sldMkLst>
          <pc:docMk/>
          <pc:sldMk cId="3774483956" sldId="718"/>
        </pc:sldMkLst>
        <pc:spChg chg="mod">
          <ac:chgData name="Sam Boyle" userId="35abf93e-0223-4e13-8ff7-75082260f8d3" providerId="ADAL" clId="{6CB00C5E-4BB6-4402-AD47-2D6F176500A3}" dt="2024-01-09T16:58:33.646" v="4829" actId="113"/>
          <ac:spMkLst>
            <pc:docMk/>
            <pc:sldMk cId="3774483956" sldId="718"/>
            <ac:spMk id="3" creationId="{A1CF23BE-AE52-39C9-79D6-3864E0049D04}"/>
          </ac:spMkLst>
        </pc:spChg>
      </pc:sldChg>
      <pc:sldChg chg="modSp mod addCm delCm">
        <pc:chgData name="Sam Boyle" userId="35abf93e-0223-4e13-8ff7-75082260f8d3" providerId="ADAL" clId="{6CB00C5E-4BB6-4402-AD47-2D6F176500A3}" dt="2024-01-12T14:59:08.063" v="7687"/>
        <pc:sldMkLst>
          <pc:docMk/>
          <pc:sldMk cId="1948616993" sldId="722"/>
        </pc:sldMkLst>
        <pc:spChg chg="mod">
          <ac:chgData name="Sam Boyle" userId="35abf93e-0223-4e13-8ff7-75082260f8d3" providerId="ADAL" clId="{6CB00C5E-4BB6-4402-AD47-2D6F176500A3}" dt="2024-01-05T19:40:18.909" v="2044" actId="113"/>
          <ac:spMkLst>
            <pc:docMk/>
            <pc:sldMk cId="1948616993" sldId="722"/>
            <ac:spMk id="4" creationId="{F60FEBFC-192C-3D37-0C18-B2D11356A431}"/>
          </ac:spMkLst>
        </pc:spChg>
        <pc:spChg chg="mod">
          <ac:chgData name="Sam Boyle" userId="35abf93e-0223-4e13-8ff7-75082260f8d3" providerId="ADAL" clId="{6CB00C5E-4BB6-4402-AD47-2D6F176500A3}" dt="2024-01-12T14:59:00.261" v="7686" actId="1037"/>
          <ac:spMkLst>
            <pc:docMk/>
            <pc:sldMk cId="1948616993" sldId="722"/>
            <ac:spMk id="21" creationId="{C3510FD8-8F54-94F5-8FFF-8C63C75B60C2}"/>
          </ac:spMkLst>
        </pc:spChg>
        <pc:picChg chg="mod">
          <ac:chgData name="Sam Boyle" userId="35abf93e-0223-4e13-8ff7-75082260f8d3" providerId="ADAL" clId="{6CB00C5E-4BB6-4402-AD47-2D6F176500A3}" dt="2024-01-12T14:58:53.490" v="7674" actId="1036"/>
          <ac:picMkLst>
            <pc:docMk/>
            <pc:sldMk cId="1948616993" sldId="722"/>
            <ac:picMk id="14" creationId="{DDA14E0B-8816-DA40-BDF8-03B564D55EEB}"/>
          </ac:picMkLst>
        </pc:picChg>
      </pc:sldChg>
      <pc:sldChg chg="modSp del mod">
        <pc:chgData name="Sam Boyle" userId="35abf93e-0223-4e13-8ff7-75082260f8d3" providerId="ADAL" clId="{6CB00C5E-4BB6-4402-AD47-2D6F176500A3}" dt="2024-01-09T18:52:16.730" v="4901" actId="2696"/>
        <pc:sldMkLst>
          <pc:docMk/>
          <pc:sldMk cId="1537016403" sldId="723"/>
        </pc:sldMkLst>
        <pc:spChg chg="mod">
          <ac:chgData name="Sam Boyle" userId="35abf93e-0223-4e13-8ff7-75082260f8d3" providerId="ADAL" clId="{6CB00C5E-4BB6-4402-AD47-2D6F176500A3}" dt="2024-01-04T15:49:26.365" v="844" actId="20577"/>
          <ac:spMkLst>
            <pc:docMk/>
            <pc:sldMk cId="1537016403" sldId="723"/>
            <ac:spMk id="3" creationId="{15199DD7-E497-4C4C-A642-8DBB69B27527}"/>
          </ac:spMkLst>
        </pc:spChg>
      </pc:sldChg>
      <pc:sldChg chg="del">
        <pc:chgData name="Sam Boyle" userId="35abf93e-0223-4e13-8ff7-75082260f8d3" providerId="ADAL" clId="{6CB00C5E-4BB6-4402-AD47-2D6F176500A3}" dt="2024-01-05T18:35:51.793" v="1792" actId="2696"/>
        <pc:sldMkLst>
          <pc:docMk/>
          <pc:sldMk cId="1688953032" sldId="724"/>
        </pc:sldMkLst>
      </pc:sldChg>
      <pc:sldChg chg="modSp mod addCm delCm">
        <pc:chgData name="Sam Boyle" userId="35abf93e-0223-4e13-8ff7-75082260f8d3" providerId="ADAL" clId="{6CB00C5E-4BB6-4402-AD47-2D6F176500A3}" dt="2024-01-26T16:08:09.471" v="10434" actId="113"/>
        <pc:sldMkLst>
          <pc:docMk/>
          <pc:sldMk cId="2154460516" sldId="727"/>
        </pc:sldMkLst>
        <pc:spChg chg="mod">
          <ac:chgData name="Sam Boyle" userId="35abf93e-0223-4e13-8ff7-75082260f8d3" providerId="ADAL" clId="{6CB00C5E-4BB6-4402-AD47-2D6F176500A3}" dt="2024-01-26T16:08:09.471" v="10434" actId="113"/>
          <ac:spMkLst>
            <pc:docMk/>
            <pc:sldMk cId="2154460516" sldId="727"/>
            <ac:spMk id="8" creationId="{7F19B338-2F0D-4418-A69E-D0A063C26675}"/>
          </ac:spMkLst>
        </pc:spChg>
        <pc:picChg chg="mod">
          <ac:chgData name="Sam Boyle" userId="35abf93e-0223-4e13-8ff7-75082260f8d3" providerId="ADAL" clId="{6CB00C5E-4BB6-4402-AD47-2D6F176500A3}" dt="2024-01-12T16:04:35.304" v="8191" actId="14826"/>
          <ac:picMkLst>
            <pc:docMk/>
            <pc:sldMk cId="2154460516" sldId="727"/>
            <ac:picMk id="9" creationId="{BD138107-DB5E-9CF8-4834-AE65BC7FCF38}"/>
          </ac:picMkLst>
        </pc:picChg>
        <pc:picChg chg="mod">
          <ac:chgData name="Sam Boyle" userId="35abf93e-0223-4e13-8ff7-75082260f8d3" providerId="ADAL" clId="{6CB00C5E-4BB6-4402-AD47-2D6F176500A3}" dt="2024-01-12T16:04:50.582" v="8193" actId="1076"/>
          <ac:picMkLst>
            <pc:docMk/>
            <pc:sldMk cId="2154460516" sldId="727"/>
            <ac:picMk id="11" creationId="{D46AFCCF-43C4-A35D-7FA0-1691FD1055A1}"/>
          </ac:picMkLst>
        </pc:picChg>
      </pc:sldChg>
      <pc:sldChg chg="delSp modSp mod">
        <pc:chgData name="Sam Boyle" userId="35abf93e-0223-4e13-8ff7-75082260f8d3" providerId="ADAL" clId="{6CB00C5E-4BB6-4402-AD47-2D6F176500A3}" dt="2024-01-12T16:14:31.993" v="8197" actId="20577"/>
        <pc:sldMkLst>
          <pc:docMk/>
          <pc:sldMk cId="77708154" sldId="729"/>
        </pc:sldMkLst>
        <pc:spChg chg="mod">
          <ac:chgData name="Sam Boyle" userId="35abf93e-0223-4e13-8ff7-75082260f8d3" providerId="ADAL" clId="{6CB00C5E-4BB6-4402-AD47-2D6F176500A3}" dt="2024-01-12T14:40:26.090" v="7546" actId="20577"/>
          <ac:spMkLst>
            <pc:docMk/>
            <pc:sldMk cId="77708154" sldId="729"/>
            <ac:spMk id="5" creationId="{00000000-0000-0000-0000-000000000000}"/>
          </ac:spMkLst>
        </pc:spChg>
        <pc:spChg chg="mod">
          <ac:chgData name="Sam Boyle" userId="35abf93e-0223-4e13-8ff7-75082260f8d3" providerId="ADAL" clId="{6CB00C5E-4BB6-4402-AD47-2D6F176500A3}" dt="2024-01-12T16:14:31.993" v="8197" actId="20577"/>
          <ac:spMkLst>
            <pc:docMk/>
            <pc:sldMk cId="77708154" sldId="729"/>
            <ac:spMk id="7" creationId="{DF4B6707-5C11-461F-94BD-880443856D86}"/>
          </ac:spMkLst>
        </pc:spChg>
        <pc:picChg chg="del">
          <ac:chgData name="Sam Boyle" userId="35abf93e-0223-4e13-8ff7-75082260f8d3" providerId="ADAL" clId="{6CB00C5E-4BB6-4402-AD47-2D6F176500A3}" dt="2024-01-12T14:40:28.809" v="7548" actId="478"/>
          <ac:picMkLst>
            <pc:docMk/>
            <pc:sldMk cId="77708154" sldId="729"/>
            <ac:picMk id="3" creationId="{09805359-9470-4004-9AA6-0B0B6D8EF4EF}"/>
          </ac:picMkLst>
        </pc:picChg>
        <pc:picChg chg="del">
          <ac:chgData name="Sam Boyle" userId="35abf93e-0223-4e13-8ff7-75082260f8d3" providerId="ADAL" clId="{6CB00C5E-4BB6-4402-AD47-2D6F176500A3}" dt="2024-01-12T14:40:28.093" v="7547" actId="478"/>
          <ac:picMkLst>
            <pc:docMk/>
            <pc:sldMk cId="77708154" sldId="729"/>
            <ac:picMk id="4" creationId="{2884D018-56DC-4554-AC9B-5CA2FDB79C06}"/>
          </ac:picMkLst>
        </pc:picChg>
      </pc:sldChg>
      <pc:sldChg chg="modSp mod">
        <pc:chgData name="Sam Boyle" userId="35abf93e-0223-4e13-8ff7-75082260f8d3" providerId="ADAL" clId="{6CB00C5E-4BB6-4402-AD47-2D6F176500A3}" dt="2024-01-05T19:32:40.996" v="1909" actId="20577"/>
        <pc:sldMkLst>
          <pc:docMk/>
          <pc:sldMk cId="2106348335" sldId="730"/>
        </pc:sldMkLst>
        <pc:spChg chg="mod">
          <ac:chgData name="Sam Boyle" userId="35abf93e-0223-4e13-8ff7-75082260f8d3" providerId="ADAL" clId="{6CB00C5E-4BB6-4402-AD47-2D6F176500A3}" dt="2024-01-05T19:32:40.996" v="1909" actId="20577"/>
          <ac:spMkLst>
            <pc:docMk/>
            <pc:sldMk cId="2106348335" sldId="730"/>
            <ac:spMk id="2" creationId="{B68E0C8E-512C-445B-8B36-13E69F8E13E9}"/>
          </ac:spMkLst>
        </pc:spChg>
      </pc:sldChg>
      <pc:sldChg chg="del">
        <pc:chgData name="Sam Boyle" userId="35abf93e-0223-4e13-8ff7-75082260f8d3" providerId="ADAL" clId="{6CB00C5E-4BB6-4402-AD47-2D6F176500A3}" dt="2024-01-12T16:16:05.288" v="8199" actId="47"/>
        <pc:sldMkLst>
          <pc:docMk/>
          <pc:sldMk cId="3244049333" sldId="732"/>
        </pc:sldMkLst>
      </pc:sldChg>
      <pc:sldChg chg="modSp mod">
        <pc:chgData name="Sam Boyle" userId="35abf93e-0223-4e13-8ff7-75082260f8d3" providerId="ADAL" clId="{6CB00C5E-4BB6-4402-AD47-2D6F176500A3}" dt="2024-01-05T16:28:53.327" v="1717" actId="20577"/>
        <pc:sldMkLst>
          <pc:docMk/>
          <pc:sldMk cId="2221569649" sldId="734"/>
        </pc:sldMkLst>
        <pc:spChg chg="mod">
          <ac:chgData name="Sam Boyle" userId="35abf93e-0223-4e13-8ff7-75082260f8d3" providerId="ADAL" clId="{6CB00C5E-4BB6-4402-AD47-2D6F176500A3}" dt="2024-01-05T16:28:53.327" v="1717" actId="20577"/>
          <ac:spMkLst>
            <pc:docMk/>
            <pc:sldMk cId="2221569649" sldId="734"/>
            <ac:spMk id="3" creationId="{00000000-0000-0000-0000-000000000000}"/>
          </ac:spMkLst>
        </pc:spChg>
      </pc:sldChg>
      <pc:sldChg chg="addSp modSp mod">
        <pc:chgData name="Sam Boyle" userId="35abf93e-0223-4e13-8ff7-75082260f8d3" providerId="ADAL" clId="{6CB00C5E-4BB6-4402-AD47-2D6F176500A3}" dt="2024-01-05T16:29:39.549" v="1725" actId="20577"/>
        <pc:sldMkLst>
          <pc:docMk/>
          <pc:sldMk cId="4015964203" sldId="735"/>
        </pc:sldMkLst>
        <pc:spChg chg="mod">
          <ac:chgData name="Sam Boyle" userId="35abf93e-0223-4e13-8ff7-75082260f8d3" providerId="ADAL" clId="{6CB00C5E-4BB6-4402-AD47-2D6F176500A3}" dt="2024-01-05T16:29:39.549" v="1725" actId="20577"/>
          <ac:spMkLst>
            <pc:docMk/>
            <pc:sldMk cId="4015964203" sldId="735"/>
            <ac:spMk id="2" creationId="{00000000-0000-0000-0000-000000000000}"/>
          </ac:spMkLst>
        </pc:spChg>
        <pc:spChg chg="add mod">
          <ac:chgData name="Sam Boyle" userId="35abf93e-0223-4e13-8ff7-75082260f8d3" providerId="ADAL" clId="{6CB00C5E-4BB6-4402-AD47-2D6F176500A3}" dt="2024-01-05T16:26:50.268" v="1698" actId="1076"/>
          <ac:spMkLst>
            <pc:docMk/>
            <pc:sldMk cId="4015964203" sldId="735"/>
            <ac:spMk id="3" creationId="{0A20FE85-337F-B498-6641-4C890762EB85}"/>
          </ac:spMkLst>
        </pc:spChg>
        <pc:spChg chg="mod">
          <ac:chgData name="Sam Boyle" userId="35abf93e-0223-4e13-8ff7-75082260f8d3" providerId="ADAL" clId="{6CB00C5E-4BB6-4402-AD47-2D6F176500A3}" dt="2024-01-05T16:26:34.032" v="1695" actId="20577"/>
          <ac:spMkLst>
            <pc:docMk/>
            <pc:sldMk cId="4015964203" sldId="735"/>
            <ac:spMk id="8" creationId="{C52269C6-7D29-4EEF-82A9-79C55A179B23}"/>
          </ac:spMkLst>
        </pc:spChg>
        <pc:spChg chg="mod">
          <ac:chgData name="Sam Boyle" userId="35abf93e-0223-4e13-8ff7-75082260f8d3" providerId="ADAL" clId="{6CB00C5E-4BB6-4402-AD47-2D6F176500A3}" dt="2024-01-05T16:27:41.700" v="1702" actId="1037"/>
          <ac:spMkLst>
            <pc:docMk/>
            <pc:sldMk cId="4015964203" sldId="735"/>
            <ac:spMk id="9" creationId="{F607C2E2-A075-6A38-B89D-6A391C2B1B51}"/>
          </ac:spMkLst>
        </pc:spChg>
        <pc:picChg chg="mod">
          <ac:chgData name="Sam Boyle" userId="35abf93e-0223-4e13-8ff7-75082260f8d3" providerId="ADAL" clId="{6CB00C5E-4BB6-4402-AD47-2D6F176500A3}" dt="2024-01-05T16:26:50.268" v="1698" actId="1076"/>
          <ac:picMkLst>
            <pc:docMk/>
            <pc:sldMk cId="4015964203" sldId="735"/>
            <ac:picMk id="4" creationId="{00000000-0000-0000-0000-000000000000}"/>
          </ac:picMkLst>
        </pc:picChg>
        <pc:picChg chg="mod">
          <ac:chgData name="Sam Boyle" userId="35abf93e-0223-4e13-8ff7-75082260f8d3" providerId="ADAL" clId="{6CB00C5E-4BB6-4402-AD47-2D6F176500A3}" dt="2024-01-05T16:26:50.268" v="1698" actId="1076"/>
          <ac:picMkLst>
            <pc:docMk/>
            <pc:sldMk cId="4015964203" sldId="735"/>
            <ac:picMk id="5" creationId="{E867E959-060A-7052-1442-45ED7D3E4922}"/>
          </ac:picMkLst>
        </pc:picChg>
      </pc:sldChg>
      <pc:sldChg chg="modSp mod">
        <pc:chgData name="Sam Boyle" userId="35abf93e-0223-4e13-8ff7-75082260f8d3" providerId="ADAL" clId="{6CB00C5E-4BB6-4402-AD47-2D6F176500A3}" dt="2024-01-26T16:07:50.412" v="10431" actId="113"/>
        <pc:sldMkLst>
          <pc:docMk/>
          <pc:sldMk cId="0" sldId="749"/>
        </pc:sldMkLst>
        <pc:spChg chg="mod">
          <ac:chgData name="Sam Boyle" userId="35abf93e-0223-4e13-8ff7-75082260f8d3" providerId="ADAL" clId="{6CB00C5E-4BB6-4402-AD47-2D6F176500A3}" dt="2024-01-26T16:07:50.412" v="10431" actId="113"/>
          <ac:spMkLst>
            <pc:docMk/>
            <pc:sldMk cId="0" sldId="749"/>
            <ac:spMk id="2" creationId="{378CD378-3E07-48AB-9E3C-CC953D09FB16}"/>
          </ac:spMkLst>
        </pc:spChg>
        <pc:spChg chg="mod">
          <ac:chgData name="Sam Boyle" userId="35abf93e-0223-4e13-8ff7-75082260f8d3" providerId="ADAL" clId="{6CB00C5E-4BB6-4402-AD47-2D6F176500A3}" dt="2024-01-12T15:54:05.957" v="8181" actId="1076"/>
          <ac:spMkLst>
            <pc:docMk/>
            <pc:sldMk cId="0" sldId="749"/>
            <ac:spMk id="9" creationId="{72A8242B-3B11-0E02-472A-CBA52D8F8467}"/>
          </ac:spMkLst>
        </pc:spChg>
        <pc:spChg chg="mod">
          <ac:chgData name="Sam Boyle" userId="35abf93e-0223-4e13-8ff7-75082260f8d3" providerId="ADAL" clId="{6CB00C5E-4BB6-4402-AD47-2D6F176500A3}" dt="2024-01-12T15:54:10.153" v="8189" actId="1035"/>
          <ac:spMkLst>
            <pc:docMk/>
            <pc:sldMk cId="0" sldId="749"/>
            <ac:spMk id="10" creationId="{4FF06CEA-6B44-AB4B-3F79-E15B847805A8}"/>
          </ac:spMkLst>
        </pc:spChg>
        <pc:picChg chg="mod">
          <ac:chgData name="Sam Boyle" userId="35abf93e-0223-4e13-8ff7-75082260f8d3" providerId="ADAL" clId="{6CB00C5E-4BB6-4402-AD47-2D6F176500A3}" dt="2024-01-12T15:53:55.611" v="8180" actId="14826"/>
          <ac:picMkLst>
            <pc:docMk/>
            <pc:sldMk cId="0" sldId="749"/>
            <ac:picMk id="3" creationId="{B76661C3-46D5-3861-236D-1E27136726DF}"/>
          </ac:picMkLst>
        </pc:picChg>
        <pc:picChg chg="mod">
          <ac:chgData name="Sam Boyle" userId="35abf93e-0223-4e13-8ff7-75082260f8d3" providerId="ADAL" clId="{6CB00C5E-4BB6-4402-AD47-2D6F176500A3}" dt="2024-01-12T15:54:05.957" v="8181" actId="1076"/>
          <ac:picMkLst>
            <pc:docMk/>
            <pc:sldMk cId="0" sldId="749"/>
            <ac:picMk id="8" creationId="{E8BFCF18-F4C2-E725-7EC6-3DBE6F25BEBD}"/>
          </ac:picMkLst>
        </pc:picChg>
      </pc:sldChg>
      <pc:sldChg chg="modSp mod">
        <pc:chgData name="Sam Boyle" userId="35abf93e-0223-4e13-8ff7-75082260f8d3" providerId="ADAL" clId="{6CB00C5E-4BB6-4402-AD47-2D6F176500A3}" dt="2024-01-09T20:41:42.243" v="4943" actId="113"/>
        <pc:sldMkLst>
          <pc:docMk/>
          <pc:sldMk cId="3576023774" sldId="757"/>
        </pc:sldMkLst>
        <pc:spChg chg="mod">
          <ac:chgData name="Sam Boyle" userId="35abf93e-0223-4e13-8ff7-75082260f8d3" providerId="ADAL" clId="{6CB00C5E-4BB6-4402-AD47-2D6F176500A3}" dt="2024-01-09T20:41:42.243" v="4943" actId="113"/>
          <ac:spMkLst>
            <pc:docMk/>
            <pc:sldMk cId="3576023774" sldId="757"/>
            <ac:spMk id="15" creationId="{4B299A02-CE6A-B434-A2E4-DB6591DACD5F}"/>
          </ac:spMkLst>
        </pc:spChg>
      </pc:sldChg>
      <pc:sldChg chg="del">
        <pc:chgData name="Sam Boyle" userId="35abf93e-0223-4e13-8ff7-75082260f8d3" providerId="ADAL" clId="{6CB00C5E-4BB6-4402-AD47-2D6F176500A3}" dt="2024-01-16T22:20:44.922" v="8604" actId="47"/>
        <pc:sldMkLst>
          <pc:docMk/>
          <pc:sldMk cId="3198184466" sldId="763"/>
        </pc:sldMkLst>
      </pc:sldChg>
      <pc:sldChg chg="del">
        <pc:chgData name="Sam Boyle" userId="35abf93e-0223-4e13-8ff7-75082260f8d3" providerId="ADAL" clId="{6CB00C5E-4BB6-4402-AD47-2D6F176500A3}" dt="2024-01-04T16:08:32.551" v="1054" actId="2696"/>
        <pc:sldMkLst>
          <pc:docMk/>
          <pc:sldMk cId="2198198105" sldId="766"/>
        </pc:sldMkLst>
      </pc:sldChg>
      <pc:sldChg chg="modSp mod">
        <pc:chgData name="Sam Boyle" userId="35abf93e-0223-4e13-8ff7-75082260f8d3" providerId="ADAL" clId="{6CB00C5E-4BB6-4402-AD47-2D6F176500A3}" dt="2024-01-12T15:04:07.465" v="7714" actId="255"/>
        <pc:sldMkLst>
          <pc:docMk/>
          <pc:sldMk cId="784693291" sldId="767"/>
        </pc:sldMkLst>
        <pc:spChg chg="mod">
          <ac:chgData name="Sam Boyle" userId="35abf93e-0223-4e13-8ff7-75082260f8d3" providerId="ADAL" clId="{6CB00C5E-4BB6-4402-AD47-2D6F176500A3}" dt="2024-01-12T15:04:07.465" v="7714" actId="255"/>
          <ac:spMkLst>
            <pc:docMk/>
            <pc:sldMk cId="784693291" sldId="767"/>
            <ac:spMk id="4" creationId="{F60FEBFC-192C-3D37-0C18-B2D11356A431}"/>
          </ac:spMkLst>
        </pc:spChg>
        <pc:spChg chg="mod">
          <ac:chgData name="Sam Boyle" userId="35abf93e-0223-4e13-8ff7-75082260f8d3" providerId="ADAL" clId="{6CB00C5E-4BB6-4402-AD47-2D6F176500A3}" dt="2024-01-12T15:03:50.061" v="7710" actId="1036"/>
          <ac:spMkLst>
            <pc:docMk/>
            <pc:sldMk cId="784693291" sldId="767"/>
            <ac:spMk id="18" creationId="{0E34B5AE-4E9F-AAAB-A31F-1C1BE1EFE230}"/>
          </ac:spMkLst>
        </pc:spChg>
        <pc:picChg chg="mod">
          <ac:chgData name="Sam Boyle" userId="35abf93e-0223-4e13-8ff7-75082260f8d3" providerId="ADAL" clId="{6CB00C5E-4BB6-4402-AD47-2D6F176500A3}" dt="2024-01-12T15:03:45.119" v="7701" actId="14826"/>
          <ac:picMkLst>
            <pc:docMk/>
            <pc:sldMk cId="784693291" sldId="767"/>
            <ac:picMk id="14" creationId="{DDA14E0B-8816-DA40-BDF8-03B564D55EEB}"/>
          </ac:picMkLst>
        </pc:picChg>
      </pc:sldChg>
      <pc:sldChg chg="del">
        <pc:chgData name="Sam Boyle" userId="35abf93e-0223-4e13-8ff7-75082260f8d3" providerId="ADAL" clId="{6CB00C5E-4BB6-4402-AD47-2D6F176500A3}" dt="2024-01-04T16:08:29.840" v="1053" actId="2696"/>
        <pc:sldMkLst>
          <pc:docMk/>
          <pc:sldMk cId="3580316276" sldId="768"/>
        </pc:sldMkLst>
      </pc:sldChg>
      <pc:sldChg chg="modSp mod">
        <pc:chgData name="Sam Boyle" userId="35abf93e-0223-4e13-8ff7-75082260f8d3" providerId="ADAL" clId="{6CB00C5E-4BB6-4402-AD47-2D6F176500A3}" dt="2024-01-26T16:07:33.126" v="10425" actId="113"/>
        <pc:sldMkLst>
          <pc:docMk/>
          <pc:sldMk cId="4188813304" sldId="768"/>
        </pc:sldMkLst>
        <pc:spChg chg="mod">
          <ac:chgData name="Sam Boyle" userId="35abf93e-0223-4e13-8ff7-75082260f8d3" providerId="ADAL" clId="{6CB00C5E-4BB6-4402-AD47-2D6F176500A3}" dt="2024-01-26T16:07:33.126" v="10425" actId="113"/>
          <ac:spMkLst>
            <pc:docMk/>
            <pc:sldMk cId="4188813304" sldId="768"/>
            <ac:spMk id="2" creationId="{1955C9D4-A98A-288C-9067-790C0D9CD287}"/>
          </ac:spMkLst>
        </pc:spChg>
      </pc:sldChg>
      <pc:sldChg chg="modSp mod">
        <pc:chgData name="Sam Boyle" userId="35abf93e-0223-4e13-8ff7-75082260f8d3" providerId="ADAL" clId="{6CB00C5E-4BB6-4402-AD47-2D6F176500A3}" dt="2024-01-26T16:07:39.143" v="10427" actId="113"/>
        <pc:sldMkLst>
          <pc:docMk/>
          <pc:sldMk cId="620853748" sldId="769"/>
        </pc:sldMkLst>
        <pc:spChg chg="mod">
          <ac:chgData name="Sam Boyle" userId="35abf93e-0223-4e13-8ff7-75082260f8d3" providerId="ADAL" clId="{6CB00C5E-4BB6-4402-AD47-2D6F176500A3}" dt="2024-01-26T16:07:39.143" v="10427" actId="113"/>
          <ac:spMkLst>
            <pc:docMk/>
            <pc:sldMk cId="620853748" sldId="769"/>
            <ac:spMk id="2" creationId="{1955C9D4-A98A-288C-9067-790C0D9CD287}"/>
          </ac:spMkLst>
        </pc:spChg>
      </pc:sldChg>
      <pc:sldChg chg="modSp addCm delCm">
        <pc:chgData name="Sam Boyle" userId="35abf93e-0223-4e13-8ff7-75082260f8d3" providerId="ADAL" clId="{6CB00C5E-4BB6-4402-AD47-2D6F176500A3}" dt="2024-01-12T19:38:05.405" v="8409" actId="14826"/>
        <pc:sldMkLst>
          <pc:docMk/>
          <pc:sldMk cId="466809676" sldId="771"/>
        </pc:sldMkLst>
        <pc:picChg chg="mod">
          <ac:chgData name="Sam Boyle" userId="35abf93e-0223-4e13-8ff7-75082260f8d3" providerId="ADAL" clId="{6CB00C5E-4BB6-4402-AD47-2D6F176500A3}" dt="2024-01-12T19:38:05.405" v="8409" actId="14826"/>
          <ac:picMkLst>
            <pc:docMk/>
            <pc:sldMk cId="466809676" sldId="771"/>
            <ac:picMk id="6" creationId="{42231DE2-2E6E-0CD6-6584-936B20000740}"/>
          </ac:picMkLst>
        </pc:picChg>
      </pc:sldChg>
      <pc:sldChg chg="modSp mod ord">
        <pc:chgData name="Sam Boyle" userId="35abf93e-0223-4e13-8ff7-75082260f8d3" providerId="ADAL" clId="{6CB00C5E-4BB6-4402-AD47-2D6F176500A3}" dt="2024-01-05T16:28:29.212" v="1711" actId="20577"/>
        <pc:sldMkLst>
          <pc:docMk/>
          <pc:sldMk cId="1876174084" sldId="779"/>
        </pc:sldMkLst>
        <pc:spChg chg="mod">
          <ac:chgData name="Sam Boyle" userId="35abf93e-0223-4e13-8ff7-75082260f8d3" providerId="ADAL" clId="{6CB00C5E-4BB6-4402-AD47-2D6F176500A3}" dt="2024-01-05T16:28:29.212" v="1711" actId="20577"/>
          <ac:spMkLst>
            <pc:docMk/>
            <pc:sldMk cId="1876174084" sldId="779"/>
            <ac:spMk id="2" creationId="{B6D4ECC1-CBB2-4BD0-A8EE-92F23BECCF31}"/>
          </ac:spMkLst>
        </pc:spChg>
      </pc:sldChg>
      <pc:sldChg chg="delSp modSp mod">
        <pc:chgData name="Sam Boyle" userId="35abf93e-0223-4e13-8ff7-75082260f8d3" providerId="ADAL" clId="{6CB00C5E-4BB6-4402-AD47-2D6F176500A3}" dt="2024-01-05T16:17:25.068" v="1666" actId="1076"/>
        <pc:sldMkLst>
          <pc:docMk/>
          <pc:sldMk cId="4071844009" sldId="780"/>
        </pc:sldMkLst>
        <pc:spChg chg="mod">
          <ac:chgData name="Sam Boyle" userId="35abf93e-0223-4e13-8ff7-75082260f8d3" providerId="ADAL" clId="{6CB00C5E-4BB6-4402-AD47-2D6F176500A3}" dt="2024-01-05T16:17:17.074" v="1665" actId="20577"/>
          <ac:spMkLst>
            <pc:docMk/>
            <pc:sldMk cId="4071844009" sldId="780"/>
            <ac:spMk id="2" creationId="{B6D4ECC1-CBB2-4BD0-A8EE-92F23BECCF31}"/>
          </ac:spMkLst>
        </pc:spChg>
        <pc:spChg chg="mod">
          <ac:chgData name="Sam Boyle" userId="35abf93e-0223-4e13-8ff7-75082260f8d3" providerId="ADAL" clId="{6CB00C5E-4BB6-4402-AD47-2D6F176500A3}" dt="2024-01-05T16:03:25.429" v="1457" actId="20577"/>
          <ac:spMkLst>
            <pc:docMk/>
            <pc:sldMk cId="4071844009" sldId="780"/>
            <ac:spMk id="9" creationId="{8463C5EE-DA85-4C8B-9696-7C97E0EDBD05}"/>
          </ac:spMkLst>
        </pc:spChg>
        <pc:picChg chg="mod">
          <ac:chgData name="Sam Boyle" userId="35abf93e-0223-4e13-8ff7-75082260f8d3" providerId="ADAL" clId="{6CB00C5E-4BB6-4402-AD47-2D6F176500A3}" dt="2024-01-05T16:17:25.068" v="1666" actId="1076"/>
          <ac:picMkLst>
            <pc:docMk/>
            <pc:sldMk cId="4071844009" sldId="780"/>
            <ac:picMk id="5" creationId="{ACFDFCEC-26A8-E890-69B1-2B7F03F0F1B1}"/>
          </ac:picMkLst>
        </pc:picChg>
        <pc:picChg chg="del">
          <ac:chgData name="Sam Boyle" userId="35abf93e-0223-4e13-8ff7-75082260f8d3" providerId="ADAL" clId="{6CB00C5E-4BB6-4402-AD47-2D6F176500A3}" dt="2024-01-05T16:01:58.278" v="1434" actId="478"/>
          <ac:picMkLst>
            <pc:docMk/>
            <pc:sldMk cId="4071844009" sldId="780"/>
            <ac:picMk id="7" creationId="{53FCFE06-F9DD-F7F3-00E8-801C4EA66D7D}"/>
          </ac:picMkLst>
        </pc:picChg>
      </pc:sldChg>
      <pc:sldChg chg="modSp mod ord addCm delCm">
        <pc:chgData name="Sam Boyle" userId="35abf93e-0223-4e13-8ff7-75082260f8d3" providerId="ADAL" clId="{6CB00C5E-4BB6-4402-AD47-2D6F176500A3}" dt="2024-01-05T16:23:15.216" v="1682"/>
        <pc:sldMkLst>
          <pc:docMk/>
          <pc:sldMk cId="2294679108" sldId="781"/>
        </pc:sldMkLst>
        <pc:spChg chg="mod">
          <ac:chgData name="Sam Boyle" userId="35abf93e-0223-4e13-8ff7-75082260f8d3" providerId="ADAL" clId="{6CB00C5E-4BB6-4402-AD47-2D6F176500A3}" dt="2024-01-02T21:59:46.878" v="413" actId="255"/>
          <ac:spMkLst>
            <pc:docMk/>
            <pc:sldMk cId="2294679108" sldId="781"/>
            <ac:spMk id="13" creationId="{C2D05311-823B-5E10-5B30-A9574A34E0C0}"/>
          </ac:spMkLst>
        </pc:spChg>
        <pc:picChg chg="mod">
          <ac:chgData name="Sam Boyle" userId="35abf93e-0223-4e13-8ff7-75082260f8d3" providerId="ADAL" clId="{6CB00C5E-4BB6-4402-AD47-2D6F176500A3}" dt="2024-01-04T15:49:00.790" v="838" actId="1076"/>
          <ac:picMkLst>
            <pc:docMk/>
            <pc:sldMk cId="2294679108" sldId="781"/>
            <ac:picMk id="9" creationId="{00000000-0000-0000-0000-000000000000}"/>
          </ac:picMkLst>
        </pc:picChg>
      </pc:sldChg>
      <pc:sldChg chg="modSp mod">
        <pc:chgData name="Sam Boyle" userId="35abf93e-0223-4e13-8ff7-75082260f8d3" providerId="ADAL" clId="{6CB00C5E-4BB6-4402-AD47-2D6F176500A3}" dt="2024-01-09T22:36:34.217" v="4974" actId="404"/>
        <pc:sldMkLst>
          <pc:docMk/>
          <pc:sldMk cId="1894814289" sldId="786"/>
        </pc:sldMkLst>
        <pc:spChg chg="mod">
          <ac:chgData name="Sam Boyle" userId="35abf93e-0223-4e13-8ff7-75082260f8d3" providerId="ADAL" clId="{6CB00C5E-4BB6-4402-AD47-2D6F176500A3}" dt="2024-01-05T16:29:48.213" v="1738" actId="20577"/>
          <ac:spMkLst>
            <pc:docMk/>
            <pc:sldMk cId="1894814289" sldId="786"/>
            <ac:spMk id="2" creationId="{00000000-0000-0000-0000-000000000000}"/>
          </ac:spMkLst>
        </pc:spChg>
        <pc:spChg chg="mod">
          <ac:chgData name="Sam Boyle" userId="35abf93e-0223-4e13-8ff7-75082260f8d3" providerId="ADAL" clId="{6CB00C5E-4BB6-4402-AD47-2D6F176500A3}" dt="2024-01-09T22:36:34.217" v="4974" actId="404"/>
          <ac:spMkLst>
            <pc:docMk/>
            <pc:sldMk cId="1894814289" sldId="786"/>
            <ac:spMk id="11" creationId="{611B862C-766A-4786-67D5-D9C763C20A9B}"/>
          </ac:spMkLst>
        </pc:spChg>
      </pc:sldChg>
      <pc:sldChg chg="modSp mod">
        <pc:chgData name="Sam Boyle" userId="35abf93e-0223-4e13-8ff7-75082260f8d3" providerId="ADAL" clId="{6CB00C5E-4BB6-4402-AD47-2D6F176500A3}" dt="2024-01-09T22:37:22.288" v="4987" actId="20577"/>
        <pc:sldMkLst>
          <pc:docMk/>
          <pc:sldMk cId="1044086779" sldId="787"/>
        </pc:sldMkLst>
        <pc:spChg chg="mod">
          <ac:chgData name="Sam Boyle" userId="35abf93e-0223-4e13-8ff7-75082260f8d3" providerId="ADAL" clId="{6CB00C5E-4BB6-4402-AD47-2D6F176500A3}" dt="2024-01-09T22:37:22.288" v="4987" actId="20577"/>
          <ac:spMkLst>
            <pc:docMk/>
            <pc:sldMk cId="1044086779" sldId="787"/>
            <ac:spMk id="8" creationId="{722C06CA-913D-80F3-2E69-4D416A02C81C}"/>
          </ac:spMkLst>
        </pc:spChg>
      </pc:sldChg>
      <pc:sldChg chg="delSp modSp add mod ord addCm delCm modCm">
        <pc:chgData name="Sam Boyle" userId="35abf93e-0223-4e13-8ff7-75082260f8d3" providerId="ADAL" clId="{6CB00C5E-4BB6-4402-AD47-2D6F176500A3}" dt="2024-01-12T15:04:40.588" v="7717"/>
        <pc:sldMkLst>
          <pc:docMk/>
          <pc:sldMk cId="853923240" sldId="791"/>
        </pc:sldMkLst>
        <pc:spChg chg="mod">
          <ac:chgData name="Sam Boyle" userId="35abf93e-0223-4e13-8ff7-75082260f8d3" providerId="ADAL" clId="{6CB00C5E-4BB6-4402-AD47-2D6F176500A3}" dt="2024-01-03T22:15:08.468" v="453" actId="20577"/>
          <ac:spMkLst>
            <pc:docMk/>
            <pc:sldMk cId="853923240" sldId="791"/>
            <ac:spMk id="2" creationId="{00000000-0000-0000-0000-000000000000}"/>
          </ac:spMkLst>
        </pc:spChg>
        <pc:spChg chg="mod">
          <ac:chgData name="Sam Boyle" userId="35abf93e-0223-4e13-8ff7-75082260f8d3" providerId="ADAL" clId="{6CB00C5E-4BB6-4402-AD47-2D6F176500A3}" dt="2024-01-10T22:27:31.584" v="5480" actId="313"/>
          <ac:spMkLst>
            <pc:docMk/>
            <pc:sldMk cId="853923240" sldId="791"/>
            <ac:spMk id="3" creationId="{00000000-0000-0000-0000-000000000000}"/>
          </ac:spMkLst>
        </pc:spChg>
        <pc:spChg chg="del">
          <ac:chgData name="Sam Boyle" userId="35abf93e-0223-4e13-8ff7-75082260f8d3" providerId="ADAL" clId="{6CB00C5E-4BB6-4402-AD47-2D6F176500A3}" dt="2024-01-03T22:16:08.294" v="691" actId="478"/>
          <ac:spMkLst>
            <pc:docMk/>
            <pc:sldMk cId="853923240" sldId="791"/>
            <ac:spMk id="13" creationId="{8880EAD7-B198-4EEA-8802-7B2C68AE5F2B}"/>
          </ac:spMkLst>
        </pc:spChg>
        <pc:spChg chg="del">
          <ac:chgData name="Sam Boyle" userId="35abf93e-0223-4e13-8ff7-75082260f8d3" providerId="ADAL" clId="{6CB00C5E-4BB6-4402-AD47-2D6F176500A3}" dt="2024-01-03T22:16:08.806" v="692" actId="478"/>
          <ac:spMkLst>
            <pc:docMk/>
            <pc:sldMk cId="853923240" sldId="791"/>
            <ac:spMk id="14" creationId="{20A0F564-25AE-4B36-8946-3570CDBCFFDC}"/>
          </ac:spMkLst>
        </pc:spChg>
        <pc:picChg chg="del mod">
          <ac:chgData name="Sam Boyle" userId="35abf93e-0223-4e13-8ff7-75082260f8d3" providerId="ADAL" clId="{6CB00C5E-4BB6-4402-AD47-2D6F176500A3}" dt="2024-01-10T22:21:56.333" v="5095" actId="478"/>
          <ac:picMkLst>
            <pc:docMk/>
            <pc:sldMk cId="853923240" sldId="791"/>
            <ac:picMk id="4" creationId="{FC39D7CB-0CED-4E29-A557-7D9E1CDFA07A}"/>
          </ac:picMkLst>
        </pc:picChg>
        <pc:picChg chg="del">
          <ac:chgData name="Sam Boyle" userId="35abf93e-0223-4e13-8ff7-75082260f8d3" providerId="ADAL" clId="{6CB00C5E-4BB6-4402-AD47-2D6F176500A3}" dt="2024-01-03T22:16:06.741" v="688" actId="478"/>
          <ac:picMkLst>
            <pc:docMk/>
            <pc:sldMk cId="853923240" sldId="791"/>
            <ac:picMk id="6" creationId="{7F311DA9-4265-4AF9-A1C2-4F5A80D78671}"/>
          </ac:picMkLst>
        </pc:picChg>
        <pc:picChg chg="del mod">
          <ac:chgData name="Sam Boyle" userId="35abf93e-0223-4e13-8ff7-75082260f8d3" providerId="ADAL" clId="{6CB00C5E-4BB6-4402-AD47-2D6F176500A3}" dt="2024-01-03T22:16:07.389" v="690" actId="478"/>
          <ac:picMkLst>
            <pc:docMk/>
            <pc:sldMk cId="853923240" sldId="791"/>
            <ac:picMk id="7" creationId="{D35F354B-DDB1-42A7-8847-D19D6D24BAB6}"/>
          </ac:picMkLst>
        </pc:picChg>
      </pc:sldChg>
      <pc:sldChg chg="modSp add mod ord">
        <pc:chgData name="Sam Boyle" userId="35abf93e-0223-4e13-8ff7-75082260f8d3" providerId="ADAL" clId="{6CB00C5E-4BB6-4402-AD47-2D6F176500A3}" dt="2024-01-05T18:40:14.388" v="1821" actId="404"/>
        <pc:sldMkLst>
          <pc:docMk/>
          <pc:sldMk cId="3946257877" sldId="792"/>
        </pc:sldMkLst>
        <pc:spChg chg="mod">
          <ac:chgData name="Sam Boyle" userId="35abf93e-0223-4e13-8ff7-75082260f8d3" providerId="ADAL" clId="{6CB00C5E-4BB6-4402-AD47-2D6F176500A3}" dt="2024-01-05T18:40:14.388" v="1821" actId="404"/>
          <ac:spMkLst>
            <pc:docMk/>
            <pc:sldMk cId="3946257877" sldId="792"/>
            <ac:spMk id="964" creationId="{00000000-0000-0000-0000-000000000000}"/>
          </ac:spMkLst>
        </pc:spChg>
      </pc:sldChg>
      <pc:sldChg chg="modSp add mod ord">
        <pc:chgData name="Sam Boyle" userId="35abf93e-0223-4e13-8ff7-75082260f8d3" providerId="ADAL" clId="{6CB00C5E-4BB6-4402-AD47-2D6F176500A3}" dt="2024-01-05T18:40:18.573" v="1822" actId="404"/>
        <pc:sldMkLst>
          <pc:docMk/>
          <pc:sldMk cId="2858477358" sldId="793"/>
        </pc:sldMkLst>
        <pc:spChg chg="mod">
          <ac:chgData name="Sam Boyle" userId="35abf93e-0223-4e13-8ff7-75082260f8d3" providerId="ADAL" clId="{6CB00C5E-4BB6-4402-AD47-2D6F176500A3}" dt="2024-01-05T18:40:18.573" v="1822" actId="404"/>
          <ac:spMkLst>
            <pc:docMk/>
            <pc:sldMk cId="2858477358" sldId="793"/>
            <ac:spMk id="964" creationId="{00000000-0000-0000-0000-000000000000}"/>
          </ac:spMkLst>
        </pc:spChg>
      </pc:sldChg>
      <pc:sldChg chg="addSp delSp modSp add mod">
        <pc:chgData name="Sam Boyle" userId="35abf93e-0223-4e13-8ff7-75082260f8d3" providerId="ADAL" clId="{6CB00C5E-4BB6-4402-AD47-2D6F176500A3}" dt="2024-01-05T16:28:06.017" v="1703" actId="113"/>
        <pc:sldMkLst>
          <pc:docMk/>
          <pc:sldMk cId="49686800" sldId="794"/>
        </pc:sldMkLst>
        <pc:spChg chg="mod">
          <ac:chgData name="Sam Boyle" userId="35abf93e-0223-4e13-8ff7-75082260f8d3" providerId="ADAL" clId="{6CB00C5E-4BB6-4402-AD47-2D6F176500A3}" dt="2024-01-05T16:28:06.017" v="1703" actId="113"/>
          <ac:spMkLst>
            <pc:docMk/>
            <pc:sldMk cId="49686800" sldId="794"/>
            <ac:spMk id="2" creationId="{B6D4ECC1-CBB2-4BD0-A8EE-92F23BECCF31}"/>
          </ac:spMkLst>
        </pc:spChg>
        <pc:spChg chg="add mod">
          <ac:chgData name="Sam Boyle" userId="35abf93e-0223-4e13-8ff7-75082260f8d3" providerId="ADAL" clId="{6CB00C5E-4BB6-4402-AD47-2D6F176500A3}" dt="2024-01-05T16:07:09.262" v="1482" actId="1076"/>
          <ac:spMkLst>
            <pc:docMk/>
            <pc:sldMk cId="49686800" sldId="794"/>
            <ac:spMk id="6" creationId="{93ACB5E0-A5B0-D253-0D4F-054ADC775839}"/>
          </ac:spMkLst>
        </pc:spChg>
        <pc:spChg chg="mod">
          <ac:chgData name="Sam Boyle" userId="35abf93e-0223-4e13-8ff7-75082260f8d3" providerId="ADAL" clId="{6CB00C5E-4BB6-4402-AD47-2D6F176500A3}" dt="2024-01-05T16:03:29.003" v="1463" actId="20577"/>
          <ac:spMkLst>
            <pc:docMk/>
            <pc:sldMk cId="49686800" sldId="794"/>
            <ac:spMk id="9" creationId="{8463C5EE-DA85-4C8B-9696-7C97E0EDBD05}"/>
          </ac:spMkLst>
        </pc:spChg>
        <pc:spChg chg="add mod">
          <ac:chgData name="Sam Boyle" userId="35abf93e-0223-4e13-8ff7-75082260f8d3" providerId="ADAL" clId="{6CB00C5E-4BB6-4402-AD47-2D6F176500A3}" dt="2024-01-05T16:07:37.951" v="1494" actId="1035"/>
          <ac:spMkLst>
            <pc:docMk/>
            <pc:sldMk cId="49686800" sldId="794"/>
            <ac:spMk id="10" creationId="{A1F00605-ED9C-3F5C-0A56-C8BBBFCD4706}"/>
          </ac:spMkLst>
        </pc:spChg>
        <pc:picChg chg="add mod">
          <ac:chgData name="Sam Boyle" userId="35abf93e-0223-4e13-8ff7-75082260f8d3" providerId="ADAL" clId="{6CB00C5E-4BB6-4402-AD47-2D6F176500A3}" dt="2024-01-05T16:07:09.262" v="1482" actId="1076"/>
          <ac:picMkLst>
            <pc:docMk/>
            <pc:sldMk cId="49686800" sldId="794"/>
            <ac:picMk id="4" creationId="{F7D44A83-123A-2FB3-CB3F-5222B87BEB52}"/>
          </ac:picMkLst>
        </pc:picChg>
        <pc:picChg chg="del">
          <ac:chgData name="Sam Boyle" userId="35abf93e-0223-4e13-8ff7-75082260f8d3" providerId="ADAL" clId="{6CB00C5E-4BB6-4402-AD47-2D6F176500A3}" dt="2024-01-05T16:01:50.653" v="1432" actId="478"/>
          <ac:picMkLst>
            <pc:docMk/>
            <pc:sldMk cId="49686800" sldId="794"/>
            <ac:picMk id="5" creationId="{ACFDFCEC-26A8-E890-69B1-2B7F03F0F1B1}"/>
          </ac:picMkLst>
        </pc:picChg>
        <pc:picChg chg="mod">
          <ac:chgData name="Sam Boyle" userId="35abf93e-0223-4e13-8ff7-75082260f8d3" providerId="ADAL" clId="{6CB00C5E-4BB6-4402-AD47-2D6F176500A3}" dt="2024-01-05T16:07:30.872" v="1486" actId="1076"/>
          <ac:picMkLst>
            <pc:docMk/>
            <pc:sldMk cId="49686800" sldId="794"/>
            <ac:picMk id="7" creationId="{53FCFE06-F9DD-F7F3-00E8-801C4EA66D7D}"/>
          </ac:picMkLst>
        </pc:picChg>
      </pc:sldChg>
      <pc:sldChg chg="delSp modSp add mod">
        <pc:chgData name="Sam Boyle" userId="35abf93e-0223-4e13-8ff7-75082260f8d3" providerId="ADAL" clId="{6CB00C5E-4BB6-4402-AD47-2D6F176500A3}" dt="2024-01-05T16:28:14.187" v="1704" actId="113"/>
        <pc:sldMkLst>
          <pc:docMk/>
          <pc:sldMk cId="1137149823" sldId="795"/>
        </pc:sldMkLst>
        <pc:spChg chg="mod">
          <ac:chgData name="Sam Boyle" userId="35abf93e-0223-4e13-8ff7-75082260f8d3" providerId="ADAL" clId="{6CB00C5E-4BB6-4402-AD47-2D6F176500A3}" dt="2024-01-05T16:28:14.187" v="1704" actId="113"/>
          <ac:spMkLst>
            <pc:docMk/>
            <pc:sldMk cId="1137149823" sldId="795"/>
            <ac:spMk id="2" creationId="{B6D4ECC1-CBB2-4BD0-A8EE-92F23BECCF31}"/>
          </ac:spMkLst>
        </pc:spChg>
        <pc:spChg chg="del mod">
          <ac:chgData name="Sam Boyle" userId="35abf93e-0223-4e13-8ff7-75082260f8d3" providerId="ADAL" clId="{6CB00C5E-4BB6-4402-AD47-2D6F176500A3}" dt="2024-01-05T16:11:53.001" v="1606" actId="478"/>
          <ac:spMkLst>
            <pc:docMk/>
            <pc:sldMk cId="1137149823" sldId="795"/>
            <ac:spMk id="6" creationId="{93ACB5E0-A5B0-D253-0D4F-054ADC775839}"/>
          </ac:spMkLst>
        </pc:spChg>
        <pc:spChg chg="mod">
          <ac:chgData name="Sam Boyle" userId="35abf93e-0223-4e13-8ff7-75082260f8d3" providerId="ADAL" clId="{6CB00C5E-4BB6-4402-AD47-2D6F176500A3}" dt="2024-01-05T16:12:35.171" v="1619" actId="1037"/>
          <ac:spMkLst>
            <pc:docMk/>
            <pc:sldMk cId="1137149823" sldId="795"/>
            <ac:spMk id="10" creationId="{A1F00605-ED9C-3F5C-0A56-C8BBBFCD4706}"/>
          </ac:spMkLst>
        </pc:spChg>
        <pc:picChg chg="del">
          <ac:chgData name="Sam Boyle" userId="35abf93e-0223-4e13-8ff7-75082260f8d3" providerId="ADAL" clId="{6CB00C5E-4BB6-4402-AD47-2D6F176500A3}" dt="2024-01-05T16:11:11.066" v="1595" actId="478"/>
          <ac:picMkLst>
            <pc:docMk/>
            <pc:sldMk cId="1137149823" sldId="795"/>
            <ac:picMk id="4" creationId="{F7D44A83-123A-2FB3-CB3F-5222B87BEB52}"/>
          </ac:picMkLst>
        </pc:picChg>
        <pc:picChg chg="mod">
          <ac:chgData name="Sam Boyle" userId="35abf93e-0223-4e13-8ff7-75082260f8d3" providerId="ADAL" clId="{6CB00C5E-4BB6-4402-AD47-2D6F176500A3}" dt="2024-01-05T16:12:27.618" v="1611" actId="1076"/>
          <ac:picMkLst>
            <pc:docMk/>
            <pc:sldMk cId="1137149823" sldId="795"/>
            <ac:picMk id="7" creationId="{53FCFE06-F9DD-F7F3-00E8-801C4EA66D7D}"/>
          </ac:picMkLst>
        </pc:picChg>
      </pc:sldChg>
      <pc:sldChg chg="modSp add del mod ord">
        <pc:chgData name="Sam Boyle" userId="35abf93e-0223-4e13-8ff7-75082260f8d3" providerId="ADAL" clId="{6CB00C5E-4BB6-4402-AD47-2D6F176500A3}" dt="2024-01-08T17:11:38.128" v="3070" actId="47"/>
        <pc:sldMkLst>
          <pc:docMk/>
          <pc:sldMk cId="3988078401" sldId="796"/>
        </pc:sldMkLst>
        <pc:spChg chg="mod">
          <ac:chgData name="Sam Boyle" userId="35abf93e-0223-4e13-8ff7-75082260f8d3" providerId="ADAL" clId="{6CB00C5E-4BB6-4402-AD47-2D6F176500A3}" dt="2024-01-05T18:40:24.267" v="1823" actId="404"/>
          <ac:spMkLst>
            <pc:docMk/>
            <pc:sldMk cId="3988078401" sldId="796"/>
            <ac:spMk id="964" creationId="{00000000-0000-0000-0000-000000000000}"/>
          </ac:spMkLst>
        </pc:spChg>
      </pc:sldChg>
      <pc:sldChg chg="modSp mod">
        <pc:chgData name="Sam Boyle" userId="35abf93e-0223-4e13-8ff7-75082260f8d3" providerId="ADAL" clId="{6CB00C5E-4BB6-4402-AD47-2D6F176500A3}" dt="2024-01-05T19:33:23.168" v="2003" actId="20577"/>
        <pc:sldMkLst>
          <pc:docMk/>
          <pc:sldMk cId="3222330970" sldId="797"/>
        </pc:sldMkLst>
        <pc:spChg chg="mod">
          <ac:chgData name="Sam Boyle" userId="35abf93e-0223-4e13-8ff7-75082260f8d3" providerId="ADAL" clId="{6CB00C5E-4BB6-4402-AD47-2D6F176500A3}" dt="2024-01-05T19:33:23.168" v="2003" actId="20577"/>
          <ac:spMkLst>
            <pc:docMk/>
            <pc:sldMk cId="3222330970" sldId="797"/>
            <ac:spMk id="2" creationId="{BDE9D343-CA3D-4DB5-ADE1-8A9D6FF6360C}"/>
          </ac:spMkLst>
        </pc:spChg>
      </pc:sldChg>
      <pc:sldChg chg="delSp modSp add mod modClrScheme chgLayout">
        <pc:chgData name="Sam Boyle" userId="35abf93e-0223-4e13-8ff7-75082260f8d3" providerId="ADAL" clId="{6CB00C5E-4BB6-4402-AD47-2D6F176500A3}" dt="2024-01-05T19:52:18.095" v="2357" actId="1076"/>
        <pc:sldMkLst>
          <pc:docMk/>
          <pc:sldMk cId="4096292194" sldId="798"/>
        </pc:sldMkLst>
        <pc:spChg chg="mod ord">
          <ac:chgData name="Sam Boyle" userId="35abf93e-0223-4e13-8ff7-75082260f8d3" providerId="ADAL" clId="{6CB00C5E-4BB6-4402-AD47-2D6F176500A3}" dt="2024-01-05T19:52:11.438" v="2356" actId="403"/>
          <ac:spMkLst>
            <pc:docMk/>
            <pc:sldMk cId="4096292194" sldId="798"/>
            <ac:spMk id="4" creationId="{F60FEBFC-192C-3D37-0C18-B2D11356A431}"/>
          </ac:spMkLst>
        </pc:spChg>
        <pc:spChg chg="mod ord">
          <ac:chgData name="Sam Boyle" userId="35abf93e-0223-4e13-8ff7-75082260f8d3" providerId="ADAL" clId="{6CB00C5E-4BB6-4402-AD47-2D6F176500A3}" dt="2024-01-05T19:49:39.036" v="2215" actId="700"/>
          <ac:spMkLst>
            <pc:docMk/>
            <pc:sldMk cId="4096292194" sldId="798"/>
            <ac:spMk id="7" creationId="{8D6888AE-C88D-4E07-A24A-52BFE9B74FF0}"/>
          </ac:spMkLst>
        </pc:spChg>
        <pc:spChg chg="mod ord">
          <ac:chgData name="Sam Boyle" userId="35abf93e-0223-4e13-8ff7-75082260f8d3" providerId="ADAL" clId="{6CB00C5E-4BB6-4402-AD47-2D6F176500A3}" dt="2024-01-05T19:49:39.036" v="2215" actId="700"/>
          <ac:spMkLst>
            <pc:docMk/>
            <pc:sldMk cId="4096292194" sldId="798"/>
            <ac:spMk id="12" creationId="{4ABD0F3C-EB6E-4632-A683-0A1DAF3BA116}"/>
          </ac:spMkLst>
        </pc:spChg>
        <pc:spChg chg="del">
          <ac:chgData name="Sam Boyle" userId="35abf93e-0223-4e13-8ff7-75082260f8d3" providerId="ADAL" clId="{6CB00C5E-4BB6-4402-AD47-2D6F176500A3}" dt="2024-01-05T19:48:35.020" v="2098" actId="478"/>
          <ac:spMkLst>
            <pc:docMk/>
            <pc:sldMk cId="4096292194" sldId="798"/>
            <ac:spMk id="18" creationId="{0E34B5AE-4E9F-AAAB-A31F-1C1BE1EFE230}"/>
          </ac:spMkLst>
        </pc:spChg>
        <pc:spChg chg="del">
          <ac:chgData name="Sam Boyle" userId="35abf93e-0223-4e13-8ff7-75082260f8d3" providerId="ADAL" clId="{6CB00C5E-4BB6-4402-AD47-2D6F176500A3}" dt="2024-01-05T19:48:37.993" v="2100" actId="478"/>
          <ac:spMkLst>
            <pc:docMk/>
            <pc:sldMk cId="4096292194" sldId="798"/>
            <ac:spMk id="20" creationId="{FD87AB6F-5085-227D-5B2C-785D8BF9C05D}"/>
          </ac:spMkLst>
        </pc:spChg>
        <pc:spChg chg="del">
          <ac:chgData name="Sam Boyle" userId="35abf93e-0223-4e13-8ff7-75082260f8d3" providerId="ADAL" clId="{6CB00C5E-4BB6-4402-AD47-2D6F176500A3}" dt="2024-01-05T19:48:36.340" v="2099" actId="478"/>
          <ac:spMkLst>
            <pc:docMk/>
            <pc:sldMk cId="4096292194" sldId="798"/>
            <ac:spMk id="21" creationId="{C3510FD8-8F54-94F5-8FFF-8C63C75B60C2}"/>
          </ac:spMkLst>
        </pc:spChg>
        <pc:picChg chg="mod">
          <ac:chgData name="Sam Boyle" userId="35abf93e-0223-4e13-8ff7-75082260f8d3" providerId="ADAL" clId="{6CB00C5E-4BB6-4402-AD47-2D6F176500A3}" dt="2024-01-05T19:52:18.095" v="2357" actId="1076"/>
          <ac:picMkLst>
            <pc:docMk/>
            <pc:sldMk cId="4096292194" sldId="798"/>
            <ac:picMk id="14" creationId="{DDA14E0B-8816-DA40-BDF8-03B564D55EEB}"/>
          </ac:picMkLst>
        </pc:picChg>
      </pc:sldChg>
      <pc:sldChg chg="modSp add del mod ord">
        <pc:chgData name="Sam Boyle" userId="35abf93e-0223-4e13-8ff7-75082260f8d3" providerId="ADAL" clId="{6CB00C5E-4BB6-4402-AD47-2D6F176500A3}" dt="2024-01-12T15:06:34.656" v="7744" actId="47"/>
        <pc:sldMkLst>
          <pc:docMk/>
          <pc:sldMk cId="2083175530" sldId="799"/>
        </pc:sldMkLst>
        <pc:spChg chg="mod">
          <ac:chgData name="Sam Boyle" userId="35abf93e-0223-4e13-8ff7-75082260f8d3" providerId="ADAL" clId="{6CB00C5E-4BB6-4402-AD47-2D6F176500A3}" dt="2024-01-09T22:39:27.611" v="5009" actId="403"/>
          <ac:spMkLst>
            <pc:docMk/>
            <pc:sldMk cId="2083175530" sldId="799"/>
            <ac:spMk id="3" creationId="{50B2E222-6FEE-466B-AC93-F270C64B3A42}"/>
          </ac:spMkLst>
        </pc:spChg>
      </pc:sldChg>
      <pc:sldChg chg="modSp add mod">
        <pc:chgData name="Sam Boyle" userId="35abf93e-0223-4e13-8ff7-75082260f8d3" providerId="ADAL" clId="{6CB00C5E-4BB6-4402-AD47-2D6F176500A3}" dt="2024-01-08T16:31:09.235" v="3045" actId="20577"/>
        <pc:sldMkLst>
          <pc:docMk/>
          <pc:sldMk cId="1996288819" sldId="800"/>
        </pc:sldMkLst>
        <pc:spChg chg="mod">
          <ac:chgData name="Sam Boyle" userId="35abf93e-0223-4e13-8ff7-75082260f8d3" providerId="ADAL" clId="{6CB00C5E-4BB6-4402-AD47-2D6F176500A3}" dt="2024-01-08T16:31:09.235" v="3045" actId="20577"/>
          <ac:spMkLst>
            <pc:docMk/>
            <pc:sldMk cId="1996288819" sldId="800"/>
            <ac:spMk id="3" creationId="{50B2E222-6FEE-466B-AC93-F270C64B3A42}"/>
          </ac:spMkLst>
        </pc:spChg>
        <pc:spChg chg="mod">
          <ac:chgData name="Sam Boyle" userId="35abf93e-0223-4e13-8ff7-75082260f8d3" providerId="ADAL" clId="{6CB00C5E-4BB6-4402-AD47-2D6F176500A3}" dt="2024-01-08T16:21:47.825" v="2408" actId="20577"/>
          <ac:spMkLst>
            <pc:docMk/>
            <pc:sldMk cId="1996288819" sldId="800"/>
            <ac:spMk id="1174" creationId="{00000000-0000-0000-0000-000000000000}"/>
          </ac:spMkLst>
        </pc:spChg>
      </pc:sldChg>
      <pc:sldChg chg="addSp delSp modSp add mod modClrScheme chgLayout">
        <pc:chgData name="Sam Boyle" userId="35abf93e-0223-4e13-8ff7-75082260f8d3" providerId="ADAL" clId="{6CB00C5E-4BB6-4402-AD47-2D6F176500A3}" dt="2024-01-26T16:46:00.889" v="10537" actId="1038"/>
        <pc:sldMkLst>
          <pc:docMk/>
          <pc:sldMk cId="1875331657" sldId="801"/>
        </pc:sldMkLst>
        <pc:spChg chg="add del mod ord">
          <ac:chgData name="Sam Boyle" userId="35abf93e-0223-4e13-8ff7-75082260f8d3" providerId="ADAL" clId="{6CB00C5E-4BB6-4402-AD47-2D6F176500A3}" dt="2024-01-08T22:31:51.745" v="4287" actId="478"/>
          <ac:spMkLst>
            <pc:docMk/>
            <pc:sldMk cId="1875331657" sldId="801"/>
            <ac:spMk id="2" creationId="{192C500F-4DD2-628D-1708-6C159D8F54C8}"/>
          </ac:spMkLst>
        </pc:spChg>
        <pc:spChg chg="mod ord">
          <ac:chgData name="Sam Boyle" userId="35abf93e-0223-4e13-8ff7-75082260f8d3" providerId="ADAL" clId="{6CB00C5E-4BB6-4402-AD47-2D6F176500A3}" dt="2024-01-09T14:57:41.988" v="4721" actId="113"/>
          <ac:spMkLst>
            <pc:docMk/>
            <pc:sldMk cId="1875331657" sldId="801"/>
            <ac:spMk id="3" creationId="{C444A050-EEE5-4853-826B-D17A85DEEE31}"/>
          </ac:spMkLst>
        </pc:spChg>
        <pc:spChg chg="mod">
          <ac:chgData name="Sam Boyle" userId="35abf93e-0223-4e13-8ff7-75082260f8d3" providerId="ADAL" clId="{6CB00C5E-4BB6-4402-AD47-2D6F176500A3}" dt="2024-01-26T16:46:00.889" v="10537" actId="1038"/>
          <ac:spMkLst>
            <pc:docMk/>
            <pc:sldMk cId="1875331657" sldId="801"/>
            <ac:spMk id="5" creationId="{9A6DC723-9472-D608-E8FF-BF3E01662330}"/>
          </ac:spMkLst>
        </pc:spChg>
        <pc:spChg chg="del">
          <ac:chgData name="Sam Boyle" userId="35abf93e-0223-4e13-8ff7-75082260f8d3" providerId="ADAL" clId="{6CB00C5E-4BB6-4402-AD47-2D6F176500A3}" dt="2024-01-08T22:32:10.727" v="4291" actId="478"/>
          <ac:spMkLst>
            <pc:docMk/>
            <pc:sldMk cId="1875331657" sldId="801"/>
            <ac:spMk id="6" creationId="{EB9D8157-BC49-42EF-DA62-5B65B1EFC420}"/>
          </ac:spMkLst>
        </pc:spChg>
        <pc:spChg chg="mod ord">
          <ac:chgData name="Sam Boyle" userId="35abf93e-0223-4e13-8ff7-75082260f8d3" providerId="ADAL" clId="{6CB00C5E-4BB6-4402-AD47-2D6F176500A3}" dt="2024-01-08T22:31:35.673" v="4285" actId="700"/>
          <ac:spMkLst>
            <pc:docMk/>
            <pc:sldMk cId="1875331657" sldId="801"/>
            <ac:spMk id="1174" creationId="{00000000-0000-0000-0000-000000000000}"/>
          </ac:spMkLst>
        </pc:spChg>
        <pc:spChg chg="mod ord">
          <ac:chgData name="Sam Boyle" userId="35abf93e-0223-4e13-8ff7-75082260f8d3" providerId="ADAL" clId="{6CB00C5E-4BB6-4402-AD47-2D6F176500A3}" dt="2024-01-08T22:31:35.673" v="4285" actId="700"/>
          <ac:spMkLst>
            <pc:docMk/>
            <pc:sldMk cId="1875331657" sldId="801"/>
            <ac:spMk id="1176" creationId="{00000000-0000-0000-0000-000000000000}"/>
          </ac:spMkLst>
        </pc:spChg>
        <pc:picChg chg="mod">
          <ac:chgData name="Sam Boyle" userId="35abf93e-0223-4e13-8ff7-75082260f8d3" providerId="ADAL" clId="{6CB00C5E-4BB6-4402-AD47-2D6F176500A3}" dt="2024-01-08T22:32:07.740" v="4290" actId="1076"/>
          <ac:picMkLst>
            <pc:docMk/>
            <pc:sldMk cId="1875331657" sldId="801"/>
            <ac:picMk id="4" creationId="{9EC87F40-7334-716A-0F9A-0995C754C80E}"/>
          </ac:picMkLst>
        </pc:picChg>
      </pc:sldChg>
      <pc:sldChg chg="new del">
        <pc:chgData name="Sam Boyle" userId="35abf93e-0223-4e13-8ff7-75082260f8d3" providerId="ADAL" clId="{6CB00C5E-4BB6-4402-AD47-2D6F176500A3}" dt="2024-01-08T20:31:44.242" v="3957" actId="680"/>
        <pc:sldMkLst>
          <pc:docMk/>
          <pc:sldMk cId="3653385680" sldId="801"/>
        </pc:sldMkLst>
      </pc:sldChg>
      <pc:sldChg chg="addSp delSp modSp add mod ord modClrScheme chgLayout">
        <pc:chgData name="Sam Boyle" userId="35abf93e-0223-4e13-8ff7-75082260f8d3" providerId="ADAL" clId="{6CB00C5E-4BB6-4402-AD47-2D6F176500A3}" dt="2024-01-12T15:04:40.588" v="7717"/>
        <pc:sldMkLst>
          <pc:docMk/>
          <pc:sldMk cId="3676743738" sldId="802"/>
        </pc:sldMkLst>
        <pc:spChg chg="mod ord">
          <ac:chgData name="Sam Boyle" userId="35abf93e-0223-4e13-8ff7-75082260f8d3" providerId="ADAL" clId="{6CB00C5E-4BB6-4402-AD47-2D6F176500A3}" dt="2024-01-10T22:27:51.333" v="5482" actId="700"/>
          <ac:spMkLst>
            <pc:docMk/>
            <pc:sldMk cId="3676743738" sldId="802"/>
            <ac:spMk id="2" creationId="{00000000-0000-0000-0000-000000000000}"/>
          </ac:spMkLst>
        </pc:spChg>
        <pc:spChg chg="mod ord">
          <ac:chgData name="Sam Boyle" userId="35abf93e-0223-4e13-8ff7-75082260f8d3" providerId="ADAL" clId="{6CB00C5E-4BB6-4402-AD47-2D6F176500A3}" dt="2024-01-10T22:37:08.066" v="5861" actId="27636"/>
          <ac:spMkLst>
            <pc:docMk/>
            <pc:sldMk cId="3676743738" sldId="802"/>
            <ac:spMk id="3" creationId="{00000000-0000-0000-0000-000000000000}"/>
          </ac:spMkLst>
        </pc:spChg>
        <pc:spChg chg="add del mod">
          <ac:chgData name="Sam Boyle" userId="35abf93e-0223-4e13-8ff7-75082260f8d3" providerId="ADAL" clId="{6CB00C5E-4BB6-4402-AD47-2D6F176500A3}" dt="2024-01-10T22:37:53.831" v="5871" actId="21"/>
          <ac:spMkLst>
            <pc:docMk/>
            <pc:sldMk cId="3676743738" sldId="802"/>
            <ac:spMk id="7" creationId="{6C99217F-A5AF-DE06-BFCE-F0660AF256A5}"/>
          </ac:spMkLst>
        </pc:spChg>
        <pc:spChg chg="add del mod ord">
          <ac:chgData name="Sam Boyle" userId="35abf93e-0223-4e13-8ff7-75082260f8d3" providerId="ADAL" clId="{6CB00C5E-4BB6-4402-AD47-2D6F176500A3}" dt="2024-01-10T22:32:53.682" v="5643" actId="478"/>
          <ac:spMkLst>
            <pc:docMk/>
            <pc:sldMk cId="3676743738" sldId="802"/>
            <ac:spMk id="8" creationId="{2F0FA571-687F-4C1E-D1DF-9BE67F7EB169}"/>
          </ac:spMkLst>
        </pc:spChg>
        <pc:spChg chg="add mod">
          <ac:chgData name="Sam Boyle" userId="35abf93e-0223-4e13-8ff7-75082260f8d3" providerId="ADAL" clId="{6CB00C5E-4BB6-4402-AD47-2D6F176500A3}" dt="2024-01-10T22:42:33.438" v="5989" actId="1038"/>
          <ac:spMkLst>
            <pc:docMk/>
            <pc:sldMk cId="3676743738" sldId="802"/>
            <ac:spMk id="11" creationId="{83C52153-9912-4A06-8B2C-C6E49242B438}"/>
          </ac:spMkLst>
        </pc:spChg>
        <pc:spChg chg="mod ord">
          <ac:chgData name="Sam Boyle" userId="35abf93e-0223-4e13-8ff7-75082260f8d3" providerId="ADAL" clId="{6CB00C5E-4BB6-4402-AD47-2D6F176500A3}" dt="2024-01-10T22:27:51.333" v="5482" actId="700"/>
          <ac:spMkLst>
            <pc:docMk/>
            <pc:sldMk cId="3676743738" sldId="802"/>
            <ac:spMk id="12" creationId="{05B9FA84-ABA7-477A-9B94-4585D9283A42}"/>
          </ac:spMkLst>
        </pc:spChg>
        <pc:spChg chg="add mod">
          <ac:chgData name="Sam Boyle" userId="35abf93e-0223-4e13-8ff7-75082260f8d3" providerId="ADAL" clId="{6CB00C5E-4BB6-4402-AD47-2D6F176500A3}" dt="2024-01-10T22:42:33.438" v="5989" actId="1038"/>
          <ac:spMkLst>
            <pc:docMk/>
            <pc:sldMk cId="3676743738" sldId="802"/>
            <ac:spMk id="15" creationId="{FF7F8F86-01FC-56DC-701E-54A080E69B39}"/>
          </ac:spMkLst>
        </pc:spChg>
        <pc:spChg chg="add mod">
          <ac:chgData name="Sam Boyle" userId="35abf93e-0223-4e13-8ff7-75082260f8d3" providerId="ADAL" clId="{6CB00C5E-4BB6-4402-AD47-2D6F176500A3}" dt="2024-01-10T22:42:33.438" v="5989" actId="1038"/>
          <ac:spMkLst>
            <pc:docMk/>
            <pc:sldMk cId="3676743738" sldId="802"/>
            <ac:spMk id="16" creationId="{9249B53E-7707-93ED-4E96-0935990203FC}"/>
          </ac:spMkLst>
        </pc:spChg>
        <pc:picChg chg="del">
          <ac:chgData name="Sam Boyle" userId="35abf93e-0223-4e13-8ff7-75082260f8d3" providerId="ADAL" clId="{6CB00C5E-4BB6-4402-AD47-2D6F176500A3}" dt="2024-01-09T18:53:25.335" v="4917" actId="478"/>
          <ac:picMkLst>
            <pc:docMk/>
            <pc:sldMk cId="3676743738" sldId="802"/>
            <ac:picMk id="4" creationId="{FC39D7CB-0CED-4E29-A557-7D9E1CDFA07A}"/>
          </ac:picMkLst>
        </pc:picChg>
        <pc:picChg chg="add del mod">
          <ac:chgData name="Sam Boyle" userId="35abf93e-0223-4e13-8ff7-75082260f8d3" providerId="ADAL" clId="{6CB00C5E-4BB6-4402-AD47-2D6F176500A3}" dt="2024-01-10T22:27:44.139" v="5481" actId="478"/>
          <ac:picMkLst>
            <pc:docMk/>
            <pc:sldMk cId="3676743738" sldId="802"/>
            <ac:picMk id="6" creationId="{0CDBD161-EBBC-9CD5-FF92-751798B313BB}"/>
          </ac:picMkLst>
        </pc:picChg>
        <pc:picChg chg="add mod">
          <ac:chgData name="Sam Boyle" userId="35abf93e-0223-4e13-8ff7-75082260f8d3" providerId="ADAL" clId="{6CB00C5E-4BB6-4402-AD47-2D6F176500A3}" dt="2024-01-10T22:42:33.438" v="5989" actId="1038"/>
          <ac:picMkLst>
            <pc:docMk/>
            <pc:sldMk cId="3676743738" sldId="802"/>
            <ac:picMk id="10" creationId="{0AA8F063-4120-9881-ABA2-8A6CF57BADEA}"/>
          </ac:picMkLst>
        </pc:picChg>
        <pc:picChg chg="add mod">
          <ac:chgData name="Sam Boyle" userId="35abf93e-0223-4e13-8ff7-75082260f8d3" providerId="ADAL" clId="{6CB00C5E-4BB6-4402-AD47-2D6F176500A3}" dt="2024-01-10T22:42:33.438" v="5989" actId="1038"/>
          <ac:picMkLst>
            <pc:docMk/>
            <pc:sldMk cId="3676743738" sldId="802"/>
            <ac:picMk id="14" creationId="{48D6629E-09AF-B35A-E893-954A0C84668B}"/>
          </ac:picMkLst>
        </pc:picChg>
      </pc:sldChg>
      <pc:sldChg chg="delSp modSp add mod modClrScheme chgLayout">
        <pc:chgData name="Sam Boyle" userId="35abf93e-0223-4e13-8ff7-75082260f8d3" providerId="ADAL" clId="{6CB00C5E-4BB6-4402-AD47-2D6F176500A3}" dt="2024-01-11T18:01:51.283" v="6931" actId="20577"/>
        <pc:sldMkLst>
          <pc:docMk/>
          <pc:sldMk cId="683441670" sldId="803"/>
        </pc:sldMkLst>
        <pc:spChg chg="mod ord">
          <ac:chgData name="Sam Boyle" userId="35abf93e-0223-4e13-8ff7-75082260f8d3" providerId="ADAL" clId="{6CB00C5E-4BB6-4402-AD47-2D6F176500A3}" dt="2024-01-11T18:01:51.283" v="6931" actId="20577"/>
          <ac:spMkLst>
            <pc:docMk/>
            <pc:sldMk cId="683441670" sldId="803"/>
            <ac:spMk id="2" creationId="{1955C9D4-A98A-288C-9067-790C0D9CD287}"/>
          </ac:spMkLst>
        </pc:spChg>
        <pc:spChg chg="del">
          <ac:chgData name="Sam Boyle" userId="35abf93e-0223-4e13-8ff7-75082260f8d3" providerId="ADAL" clId="{6CB00C5E-4BB6-4402-AD47-2D6F176500A3}" dt="2024-01-11T14:50:31.299" v="6002" actId="478"/>
          <ac:spMkLst>
            <pc:docMk/>
            <pc:sldMk cId="683441670" sldId="803"/>
            <ac:spMk id="3" creationId="{4F8C15FC-2B4C-009A-2838-45C127615F6F}"/>
          </ac:spMkLst>
        </pc:spChg>
        <pc:spChg chg="mod ord">
          <ac:chgData name="Sam Boyle" userId="35abf93e-0223-4e13-8ff7-75082260f8d3" providerId="ADAL" clId="{6CB00C5E-4BB6-4402-AD47-2D6F176500A3}" dt="2024-01-11T17:11:59.625" v="6049" actId="20577"/>
          <ac:spMkLst>
            <pc:docMk/>
            <pc:sldMk cId="683441670" sldId="803"/>
            <ac:spMk id="4" creationId="{0A86B2B4-EA52-4CF0-A89F-20A7FBE60C9C}"/>
          </ac:spMkLst>
        </pc:spChg>
        <pc:spChg chg="mod ord">
          <ac:chgData name="Sam Boyle" userId="35abf93e-0223-4e13-8ff7-75082260f8d3" providerId="ADAL" clId="{6CB00C5E-4BB6-4402-AD47-2D6F176500A3}" dt="2024-01-11T14:50:37.753" v="6005" actId="700"/>
          <ac:spMkLst>
            <pc:docMk/>
            <pc:sldMk cId="683441670" sldId="803"/>
            <ac:spMk id="8" creationId="{D0E6E248-2A40-463F-BAF3-CE7B26B6D15D}"/>
          </ac:spMkLst>
        </pc:spChg>
        <pc:spChg chg="mod">
          <ac:chgData name="Sam Boyle" userId="35abf93e-0223-4e13-8ff7-75082260f8d3" providerId="ADAL" clId="{6CB00C5E-4BB6-4402-AD47-2D6F176500A3}" dt="2024-01-11T17:14:30.453" v="6288" actId="1036"/>
          <ac:spMkLst>
            <pc:docMk/>
            <pc:sldMk cId="683441670" sldId="803"/>
            <ac:spMk id="15" creationId="{E7E73C32-AFB0-6947-7587-56837DE99439}"/>
          </ac:spMkLst>
        </pc:spChg>
        <pc:spChg chg="del">
          <ac:chgData name="Sam Boyle" userId="35abf93e-0223-4e13-8ff7-75082260f8d3" providerId="ADAL" clId="{6CB00C5E-4BB6-4402-AD47-2D6F176500A3}" dt="2024-01-11T14:50:32.821" v="6003" actId="478"/>
          <ac:spMkLst>
            <pc:docMk/>
            <pc:sldMk cId="683441670" sldId="803"/>
            <ac:spMk id="16" creationId="{55F662F3-C3D7-CFB0-AE70-542DE963C3F1}"/>
          </ac:spMkLst>
        </pc:spChg>
        <pc:spChg chg="del">
          <ac:chgData name="Sam Boyle" userId="35abf93e-0223-4e13-8ff7-75082260f8d3" providerId="ADAL" clId="{6CB00C5E-4BB6-4402-AD47-2D6F176500A3}" dt="2024-01-11T14:50:33.976" v="6004" actId="478"/>
          <ac:spMkLst>
            <pc:docMk/>
            <pc:sldMk cId="683441670" sldId="803"/>
            <ac:spMk id="18" creationId="{4CB0C141-7305-F545-6B58-28F124E8FFCC}"/>
          </ac:spMkLst>
        </pc:spChg>
        <pc:spChg chg="del">
          <ac:chgData name="Sam Boyle" userId="35abf93e-0223-4e13-8ff7-75082260f8d3" providerId="ADAL" clId="{6CB00C5E-4BB6-4402-AD47-2D6F176500A3}" dt="2024-01-11T14:50:30.552" v="6001" actId="478"/>
          <ac:spMkLst>
            <pc:docMk/>
            <pc:sldMk cId="683441670" sldId="803"/>
            <ac:spMk id="20" creationId="{5A01E01F-8F4F-2616-2DD4-001D3A9D2266}"/>
          </ac:spMkLst>
        </pc:spChg>
        <pc:picChg chg="mod">
          <ac:chgData name="Sam Boyle" userId="35abf93e-0223-4e13-8ff7-75082260f8d3" providerId="ADAL" clId="{6CB00C5E-4BB6-4402-AD47-2D6F176500A3}" dt="2024-01-11T17:14:20.994" v="6279" actId="1076"/>
          <ac:picMkLst>
            <pc:docMk/>
            <pc:sldMk cId="683441670" sldId="803"/>
            <ac:picMk id="10" creationId="{FE7259F7-A10A-19E3-4888-CE8A08F5F5C2}"/>
          </ac:picMkLst>
        </pc:picChg>
        <pc:picChg chg="del">
          <ac:chgData name="Sam Boyle" userId="35abf93e-0223-4e13-8ff7-75082260f8d3" providerId="ADAL" clId="{6CB00C5E-4BB6-4402-AD47-2D6F176500A3}" dt="2024-01-11T14:50:29.187" v="5999" actId="478"/>
          <ac:picMkLst>
            <pc:docMk/>
            <pc:sldMk cId="683441670" sldId="803"/>
            <ac:picMk id="12" creationId="{DB5A93DD-DD40-D03D-16DF-3FE3F1BDD15D}"/>
          </ac:picMkLst>
        </pc:picChg>
        <pc:picChg chg="del">
          <ac:chgData name="Sam Boyle" userId="35abf93e-0223-4e13-8ff7-75082260f8d3" providerId="ADAL" clId="{6CB00C5E-4BB6-4402-AD47-2D6F176500A3}" dt="2024-01-11T14:50:29.836" v="6000" actId="478"/>
          <ac:picMkLst>
            <pc:docMk/>
            <pc:sldMk cId="683441670" sldId="803"/>
            <ac:picMk id="14" creationId="{2C21FDCA-F0AC-27FF-75E4-5973FE7539C2}"/>
          </ac:picMkLst>
        </pc:picChg>
      </pc:sldChg>
      <pc:sldChg chg="delSp modSp add mod">
        <pc:chgData name="Sam Boyle" userId="35abf93e-0223-4e13-8ff7-75082260f8d3" providerId="ADAL" clId="{6CB00C5E-4BB6-4402-AD47-2D6F176500A3}" dt="2024-01-26T16:06:48.974" v="10424" actId="113"/>
        <pc:sldMkLst>
          <pc:docMk/>
          <pc:sldMk cId="1127490277" sldId="804"/>
        </pc:sldMkLst>
        <pc:spChg chg="mod">
          <ac:chgData name="Sam Boyle" userId="35abf93e-0223-4e13-8ff7-75082260f8d3" providerId="ADAL" clId="{6CB00C5E-4BB6-4402-AD47-2D6F176500A3}" dt="2024-01-26T16:06:48.974" v="10424" actId="113"/>
          <ac:spMkLst>
            <pc:docMk/>
            <pc:sldMk cId="1127490277" sldId="804"/>
            <ac:spMk id="2" creationId="{1955C9D4-A98A-288C-9067-790C0D9CD287}"/>
          </ac:spMkLst>
        </pc:spChg>
        <pc:spChg chg="mod">
          <ac:chgData name="Sam Boyle" userId="35abf93e-0223-4e13-8ff7-75082260f8d3" providerId="ADAL" clId="{6CB00C5E-4BB6-4402-AD47-2D6F176500A3}" dt="2024-01-11T17:11:51.232" v="6034" actId="20577"/>
          <ac:spMkLst>
            <pc:docMk/>
            <pc:sldMk cId="1127490277" sldId="804"/>
            <ac:spMk id="4" creationId="{0A86B2B4-EA52-4CF0-A89F-20A7FBE60C9C}"/>
          </ac:spMkLst>
        </pc:spChg>
        <pc:spChg chg="del">
          <ac:chgData name="Sam Boyle" userId="35abf93e-0223-4e13-8ff7-75082260f8d3" providerId="ADAL" clId="{6CB00C5E-4BB6-4402-AD47-2D6F176500A3}" dt="2024-01-11T14:51:59.958" v="6018" actId="478"/>
          <ac:spMkLst>
            <pc:docMk/>
            <pc:sldMk cId="1127490277" sldId="804"/>
            <ac:spMk id="15" creationId="{E7E73C32-AFB0-6947-7587-56837DE99439}"/>
          </ac:spMkLst>
        </pc:spChg>
        <pc:picChg chg="mod">
          <ac:chgData name="Sam Boyle" userId="35abf93e-0223-4e13-8ff7-75082260f8d3" providerId="ADAL" clId="{6CB00C5E-4BB6-4402-AD47-2D6F176500A3}" dt="2024-01-11T14:52:13.082" v="6022" actId="1076"/>
          <ac:picMkLst>
            <pc:docMk/>
            <pc:sldMk cId="1127490277" sldId="804"/>
            <ac:picMk id="10" creationId="{FE7259F7-A10A-19E3-4888-CE8A08F5F5C2}"/>
          </ac:picMkLst>
        </pc:picChg>
      </pc:sldChg>
      <pc:sldChg chg="addSp delSp modSp add mod ord modClrScheme chgLayout">
        <pc:chgData name="Sam Boyle" userId="35abf93e-0223-4e13-8ff7-75082260f8d3" providerId="ADAL" clId="{6CB00C5E-4BB6-4402-AD47-2D6F176500A3}" dt="2024-01-11T18:01:12.328" v="6917" actId="20577"/>
        <pc:sldMkLst>
          <pc:docMk/>
          <pc:sldMk cId="1746500001" sldId="805"/>
        </pc:sldMkLst>
        <pc:spChg chg="mod ord">
          <ac:chgData name="Sam Boyle" userId="35abf93e-0223-4e13-8ff7-75082260f8d3" providerId="ADAL" clId="{6CB00C5E-4BB6-4402-AD47-2D6F176500A3}" dt="2024-01-11T18:01:12.328" v="6917" actId="20577"/>
          <ac:spMkLst>
            <pc:docMk/>
            <pc:sldMk cId="1746500001" sldId="805"/>
            <ac:spMk id="2" creationId="{1955C9D4-A98A-288C-9067-790C0D9CD287}"/>
          </ac:spMkLst>
        </pc:spChg>
        <pc:spChg chg="add del mod ord">
          <ac:chgData name="Sam Boyle" userId="35abf93e-0223-4e13-8ff7-75082260f8d3" providerId="ADAL" clId="{6CB00C5E-4BB6-4402-AD47-2D6F176500A3}" dt="2024-01-11T17:59:12.208" v="6887" actId="478"/>
          <ac:spMkLst>
            <pc:docMk/>
            <pc:sldMk cId="1746500001" sldId="805"/>
            <ac:spMk id="3" creationId="{9987C316-A6A5-883D-726B-FC7D47DFB6D6}"/>
          </ac:spMkLst>
        </pc:spChg>
        <pc:spChg chg="mod ord">
          <ac:chgData name="Sam Boyle" userId="35abf93e-0223-4e13-8ff7-75082260f8d3" providerId="ADAL" clId="{6CB00C5E-4BB6-4402-AD47-2D6F176500A3}" dt="2024-01-11T17:57:24.656" v="6772" actId="700"/>
          <ac:spMkLst>
            <pc:docMk/>
            <pc:sldMk cId="1746500001" sldId="805"/>
            <ac:spMk id="4" creationId="{0A86B2B4-EA52-4CF0-A89F-20A7FBE60C9C}"/>
          </ac:spMkLst>
        </pc:spChg>
        <pc:spChg chg="add mod">
          <ac:chgData name="Sam Boyle" userId="35abf93e-0223-4e13-8ff7-75082260f8d3" providerId="ADAL" clId="{6CB00C5E-4BB6-4402-AD47-2D6F176500A3}" dt="2024-01-11T18:00:59.263" v="6914" actId="1076"/>
          <ac:spMkLst>
            <pc:docMk/>
            <pc:sldMk cId="1746500001" sldId="805"/>
            <ac:spMk id="7" creationId="{6637D051-C329-CF96-6C57-4BFDEDA746AD}"/>
          </ac:spMkLst>
        </pc:spChg>
        <pc:spChg chg="mod ord">
          <ac:chgData name="Sam Boyle" userId="35abf93e-0223-4e13-8ff7-75082260f8d3" providerId="ADAL" clId="{6CB00C5E-4BB6-4402-AD47-2D6F176500A3}" dt="2024-01-11T17:57:24.656" v="6772" actId="700"/>
          <ac:spMkLst>
            <pc:docMk/>
            <pc:sldMk cId="1746500001" sldId="805"/>
            <ac:spMk id="8" creationId="{D0E6E248-2A40-463F-BAF3-CE7B26B6D15D}"/>
          </ac:spMkLst>
        </pc:spChg>
        <pc:spChg chg="del mod">
          <ac:chgData name="Sam Boyle" userId="35abf93e-0223-4e13-8ff7-75082260f8d3" providerId="ADAL" clId="{6CB00C5E-4BB6-4402-AD47-2D6F176500A3}" dt="2024-01-11T18:00:32.091" v="6900" actId="21"/>
          <ac:spMkLst>
            <pc:docMk/>
            <pc:sldMk cId="1746500001" sldId="805"/>
            <ac:spMk id="15" creationId="{E7E73C32-AFB0-6947-7587-56837DE99439}"/>
          </ac:spMkLst>
        </pc:spChg>
        <pc:spChg chg="mod">
          <ac:chgData name="Sam Boyle" userId="35abf93e-0223-4e13-8ff7-75082260f8d3" providerId="ADAL" clId="{6CB00C5E-4BB6-4402-AD47-2D6F176500A3}" dt="2024-01-11T18:00:59.263" v="6914" actId="1076"/>
          <ac:spMkLst>
            <pc:docMk/>
            <pc:sldMk cId="1746500001" sldId="805"/>
            <ac:spMk id="513" creationId="{00000000-0000-0000-0000-000000000000}"/>
          </ac:spMkLst>
        </pc:spChg>
        <pc:picChg chg="add mod">
          <ac:chgData name="Sam Boyle" userId="35abf93e-0223-4e13-8ff7-75082260f8d3" providerId="ADAL" clId="{6CB00C5E-4BB6-4402-AD47-2D6F176500A3}" dt="2024-01-11T18:00:59.263" v="6914" actId="1076"/>
          <ac:picMkLst>
            <pc:docMk/>
            <pc:sldMk cId="1746500001" sldId="805"/>
            <ac:picMk id="6" creationId="{804BD018-58B0-16A8-F6D3-6658BA88EA9E}"/>
          </ac:picMkLst>
        </pc:picChg>
        <pc:picChg chg="del mod">
          <ac:chgData name="Sam Boyle" userId="35abf93e-0223-4e13-8ff7-75082260f8d3" providerId="ADAL" clId="{6CB00C5E-4BB6-4402-AD47-2D6F176500A3}" dt="2024-01-11T17:59:15.465" v="6888" actId="478"/>
          <ac:picMkLst>
            <pc:docMk/>
            <pc:sldMk cId="1746500001" sldId="805"/>
            <ac:picMk id="10" creationId="{FE7259F7-A10A-19E3-4888-CE8A08F5F5C2}"/>
          </ac:picMkLst>
        </pc:picChg>
      </pc:sldChg>
      <pc:sldChg chg="addSp delSp modSp add mod">
        <pc:chgData name="Sam Boyle" userId="35abf93e-0223-4e13-8ff7-75082260f8d3" providerId="ADAL" clId="{6CB00C5E-4BB6-4402-AD47-2D6F176500A3}" dt="2024-01-12T14:39:25.234" v="7535" actId="1036"/>
        <pc:sldMkLst>
          <pc:docMk/>
          <pc:sldMk cId="2886215515" sldId="806"/>
        </pc:sldMkLst>
        <pc:spChg chg="del">
          <ac:chgData name="Sam Boyle" userId="35abf93e-0223-4e13-8ff7-75082260f8d3" providerId="ADAL" clId="{6CB00C5E-4BB6-4402-AD47-2D6F176500A3}" dt="2024-01-11T22:57:38.322" v="7445" actId="478"/>
          <ac:spMkLst>
            <pc:docMk/>
            <pc:sldMk cId="2886215515" sldId="806"/>
            <ac:spMk id="2" creationId="{BF0DD2E6-70DF-4533-B0C9-F23B0D025E7D}"/>
          </ac:spMkLst>
        </pc:spChg>
        <pc:spChg chg="mod">
          <ac:chgData name="Sam Boyle" userId="35abf93e-0223-4e13-8ff7-75082260f8d3" providerId="ADAL" clId="{6CB00C5E-4BB6-4402-AD47-2D6F176500A3}" dt="2024-01-11T22:57:29.534" v="7435" actId="20577"/>
          <ac:spMkLst>
            <pc:docMk/>
            <pc:sldMk cId="2886215515" sldId="806"/>
            <ac:spMk id="3" creationId="{D9D84120-D365-4FFE-9A9D-195AA7FEFAA4}"/>
          </ac:spMkLst>
        </pc:spChg>
        <pc:spChg chg="add del mod">
          <ac:chgData name="Sam Boyle" userId="35abf93e-0223-4e13-8ff7-75082260f8d3" providerId="ADAL" clId="{6CB00C5E-4BB6-4402-AD47-2D6F176500A3}" dt="2024-01-11T22:57:40.284" v="7446" actId="478"/>
          <ac:spMkLst>
            <pc:docMk/>
            <pc:sldMk cId="2886215515" sldId="806"/>
            <ac:spMk id="5" creationId="{ECCE590B-DD80-6724-41FC-85C593A55E69}"/>
          </ac:spMkLst>
        </pc:spChg>
        <pc:spChg chg="add mod">
          <ac:chgData name="Sam Boyle" userId="35abf93e-0223-4e13-8ff7-75082260f8d3" providerId="ADAL" clId="{6CB00C5E-4BB6-4402-AD47-2D6F176500A3}" dt="2024-01-11T23:05:58.077" v="7514" actId="1076"/>
          <ac:spMkLst>
            <pc:docMk/>
            <pc:sldMk cId="2886215515" sldId="806"/>
            <ac:spMk id="15" creationId="{51B4314C-D5F8-DC6D-D1AE-4C2D2DA254E6}"/>
          </ac:spMkLst>
        </pc:spChg>
        <pc:spChg chg="add mod">
          <ac:chgData name="Sam Boyle" userId="35abf93e-0223-4e13-8ff7-75082260f8d3" providerId="ADAL" clId="{6CB00C5E-4BB6-4402-AD47-2D6F176500A3}" dt="2024-01-11T23:05:58.077" v="7514" actId="1076"/>
          <ac:spMkLst>
            <pc:docMk/>
            <pc:sldMk cId="2886215515" sldId="806"/>
            <ac:spMk id="16" creationId="{7B00EF34-D773-DFB4-875B-C34FEAC7F053}"/>
          </ac:spMkLst>
        </pc:spChg>
        <pc:spChg chg="add mod">
          <ac:chgData name="Sam Boyle" userId="35abf93e-0223-4e13-8ff7-75082260f8d3" providerId="ADAL" clId="{6CB00C5E-4BB6-4402-AD47-2D6F176500A3}" dt="2024-01-12T14:39:25.234" v="7535" actId="1036"/>
          <ac:spMkLst>
            <pc:docMk/>
            <pc:sldMk cId="2886215515" sldId="806"/>
            <ac:spMk id="17" creationId="{D247B4D4-92EC-3FD8-CB64-BD66FCE3D0E0}"/>
          </ac:spMkLst>
        </pc:spChg>
        <pc:picChg chg="mod">
          <ac:chgData name="Sam Boyle" userId="35abf93e-0223-4e13-8ff7-75082260f8d3" providerId="ADAL" clId="{6CB00C5E-4BB6-4402-AD47-2D6F176500A3}" dt="2024-01-11T23:05:58.077" v="7514" actId="1076"/>
          <ac:picMkLst>
            <pc:docMk/>
            <pc:sldMk cId="2886215515" sldId="806"/>
            <ac:picMk id="6" creationId="{5681E4EF-74C7-4B86-C46C-061E0A8D7509}"/>
          </ac:picMkLst>
        </pc:picChg>
        <pc:picChg chg="add del mod">
          <ac:chgData name="Sam Boyle" userId="35abf93e-0223-4e13-8ff7-75082260f8d3" providerId="ADAL" clId="{6CB00C5E-4BB6-4402-AD47-2D6F176500A3}" dt="2024-01-11T22:58:34.410" v="7468" actId="21"/>
          <ac:picMkLst>
            <pc:docMk/>
            <pc:sldMk cId="2886215515" sldId="806"/>
            <ac:picMk id="8" creationId="{6B7CB917-C438-1199-8EA8-A762E7084A58}"/>
          </ac:picMkLst>
        </pc:picChg>
        <pc:picChg chg="add mod">
          <ac:chgData name="Sam Boyle" userId="35abf93e-0223-4e13-8ff7-75082260f8d3" providerId="ADAL" clId="{6CB00C5E-4BB6-4402-AD47-2D6F176500A3}" dt="2024-01-11T23:05:58.077" v="7514" actId="1076"/>
          <ac:picMkLst>
            <pc:docMk/>
            <pc:sldMk cId="2886215515" sldId="806"/>
            <ac:picMk id="10" creationId="{2258F373-4E98-2824-EEFA-45A4A2964BD9}"/>
          </ac:picMkLst>
        </pc:picChg>
        <pc:picChg chg="add mod">
          <ac:chgData name="Sam Boyle" userId="35abf93e-0223-4e13-8ff7-75082260f8d3" providerId="ADAL" clId="{6CB00C5E-4BB6-4402-AD47-2D6F176500A3}" dt="2024-01-11T23:05:58.077" v="7514" actId="1076"/>
          <ac:picMkLst>
            <pc:docMk/>
            <pc:sldMk cId="2886215515" sldId="806"/>
            <ac:picMk id="11" creationId="{0F3B991F-5BD2-06B5-29EC-75BD2B7A1530}"/>
          </ac:picMkLst>
        </pc:picChg>
        <pc:picChg chg="add mod">
          <ac:chgData name="Sam Boyle" userId="35abf93e-0223-4e13-8ff7-75082260f8d3" providerId="ADAL" clId="{6CB00C5E-4BB6-4402-AD47-2D6F176500A3}" dt="2024-01-11T23:05:58.077" v="7514" actId="1076"/>
          <ac:picMkLst>
            <pc:docMk/>
            <pc:sldMk cId="2886215515" sldId="806"/>
            <ac:picMk id="12" creationId="{9569B410-1B71-BBF5-F560-D7DEBB3DD361}"/>
          </ac:picMkLst>
        </pc:picChg>
        <pc:picChg chg="add mod">
          <ac:chgData name="Sam Boyle" userId="35abf93e-0223-4e13-8ff7-75082260f8d3" providerId="ADAL" clId="{6CB00C5E-4BB6-4402-AD47-2D6F176500A3}" dt="2024-01-11T23:05:58.077" v="7514" actId="1076"/>
          <ac:picMkLst>
            <pc:docMk/>
            <pc:sldMk cId="2886215515" sldId="806"/>
            <ac:picMk id="13" creationId="{AAD986D0-1C2C-F25A-0980-E0872CB1218F}"/>
          </ac:picMkLst>
        </pc:picChg>
        <pc:picChg chg="add del mod">
          <ac:chgData name="Sam Boyle" userId="35abf93e-0223-4e13-8ff7-75082260f8d3" providerId="ADAL" clId="{6CB00C5E-4BB6-4402-AD47-2D6F176500A3}" dt="2024-01-11T23:04:42.305" v="7499" actId="478"/>
          <ac:picMkLst>
            <pc:docMk/>
            <pc:sldMk cId="2886215515" sldId="806"/>
            <ac:picMk id="14" creationId="{A921CC06-19CC-0C35-E156-FD78A8B57049}"/>
          </ac:picMkLst>
        </pc:picChg>
      </pc:sldChg>
      <pc:sldChg chg="add">
        <pc:chgData name="Sam Boyle" userId="35abf93e-0223-4e13-8ff7-75082260f8d3" providerId="ADAL" clId="{6CB00C5E-4BB6-4402-AD47-2D6F176500A3}" dt="2024-01-12T14:40:18.804" v="7537" actId="2890"/>
        <pc:sldMkLst>
          <pc:docMk/>
          <pc:sldMk cId="793540848" sldId="807"/>
        </pc:sldMkLst>
      </pc:sldChg>
      <pc:sldChg chg="modSp add mod">
        <pc:chgData name="Sam Boyle" userId="35abf93e-0223-4e13-8ff7-75082260f8d3" providerId="ADAL" clId="{6CB00C5E-4BB6-4402-AD47-2D6F176500A3}" dt="2024-01-17T14:20:40.187" v="8936" actId="113"/>
        <pc:sldMkLst>
          <pc:docMk/>
          <pc:sldMk cId="2807300771" sldId="808"/>
        </pc:sldMkLst>
        <pc:spChg chg="mod">
          <ac:chgData name="Sam Boyle" userId="35abf93e-0223-4e13-8ff7-75082260f8d3" providerId="ADAL" clId="{6CB00C5E-4BB6-4402-AD47-2D6F176500A3}" dt="2024-01-17T14:20:40.187" v="8936" actId="113"/>
          <ac:spMkLst>
            <pc:docMk/>
            <pc:sldMk cId="2807300771" sldId="808"/>
            <ac:spMk id="3" creationId="{6AA1A2AC-3F34-447C-B8A5-FE2B01FA4DE4}"/>
          </ac:spMkLst>
        </pc:spChg>
        <pc:spChg chg="mod">
          <ac:chgData name="Sam Boyle" userId="35abf93e-0223-4e13-8ff7-75082260f8d3" providerId="ADAL" clId="{6CB00C5E-4BB6-4402-AD47-2D6F176500A3}" dt="2024-01-17T14:18:48.100" v="8612" actId="20577"/>
          <ac:spMkLst>
            <pc:docMk/>
            <pc:sldMk cId="2807300771" sldId="808"/>
            <ac:spMk id="1174" creationId="{00000000-0000-0000-0000-000000000000}"/>
          </ac:spMkLst>
        </pc:spChg>
      </pc:sldChg>
      <pc:sldChg chg="delSp modSp add mod modClrScheme chgLayout">
        <pc:chgData name="Sam Boyle" userId="35abf93e-0223-4e13-8ff7-75082260f8d3" providerId="ADAL" clId="{6CB00C5E-4BB6-4402-AD47-2D6F176500A3}" dt="2024-01-26T21:47:50.304" v="10833" actId="20577"/>
        <pc:sldMkLst>
          <pc:docMk/>
          <pc:sldMk cId="2147792517" sldId="809"/>
        </pc:sldMkLst>
        <pc:spChg chg="mod ord">
          <ac:chgData name="Sam Boyle" userId="35abf93e-0223-4e13-8ff7-75082260f8d3" providerId="ADAL" clId="{6CB00C5E-4BB6-4402-AD47-2D6F176500A3}" dt="2024-01-17T14:23:30.295" v="9249" actId="403"/>
          <ac:spMkLst>
            <pc:docMk/>
            <pc:sldMk cId="2147792517" sldId="809"/>
            <ac:spMk id="2" creationId="{1955C9D4-A98A-288C-9067-790C0D9CD287}"/>
          </ac:spMkLst>
        </pc:spChg>
        <pc:spChg chg="mod ord">
          <ac:chgData name="Sam Boyle" userId="35abf93e-0223-4e13-8ff7-75082260f8d3" providerId="ADAL" clId="{6CB00C5E-4BB6-4402-AD47-2D6F176500A3}" dt="2024-01-26T21:47:50.304" v="10833" actId="20577"/>
          <ac:spMkLst>
            <pc:docMk/>
            <pc:sldMk cId="2147792517" sldId="809"/>
            <ac:spMk id="4" creationId="{0A86B2B4-EA52-4CF0-A89F-20A7FBE60C9C}"/>
          </ac:spMkLst>
        </pc:spChg>
        <pc:spChg chg="del">
          <ac:chgData name="Sam Boyle" userId="35abf93e-0223-4e13-8ff7-75082260f8d3" providerId="ADAL" clId="{6CB00C5E-4BB6-4402-AD47-2D6F176500A3}" dt="2024-01-17T14:21:38.688" v="8939" actId="478"/>
          <ac:spMkLst>
            <pc:docMk/>
            <pc:sldMk cId="2147792517" sldId="809"/>
            <ac:spMk id="7" creationId="{6637D051-C329-CF96-6C57-4BFDEDA746AD}"/>
          </ac:spMkLst>
        </pc:spChg>
        <pc:spChg chg="mod ord">
          <ac:chgData name="Sam Boyle" userId="35abf93e-0223-4e13-8ff7-75082260f8d3" providerId="ADAL" clId="{6CB00C5E-4BB6-4402-AD47-2D6F176500A3}" dt="2024-01-17T14:21:44.298" v="8940" actId="700"/>
          <ac:spMkLst>
            <pc:docMk/>
            <pc:sldMk cId="2147792517" sldId="809"/>
            <ac:spMk id="8" creationId="{D0E6E248-2A40-463F-BAF3-CE7B26B6D15D}"/>
          </ac:spMkLst>
        </pc:spChg>
        <pc:picChg chg="del">
          <ac:chgData name="Sam Boyle" userId="35abf93e-0223-4e13-8ff7-75082260f8d3" providerId="ADAL" clId="{6CB00C5E-4BB6-4402-AD47-2D6F176500A3}" dt="2024-01-17T14:21:37.886" v="8938" actId="478"/>
          <ac:picMkLst>
            <pc:docMk/>
            <pc:sldMk cId="2147792517" sldId="809"/>
            <ac:picMk id="6" creationId="{804BD018-58B0-16A8-F6D3-6658BA88EA9E}"/>
          </ac:picMkLst>
        </pc:picChg>
      </pc:sldChg>
      <pc:sldChg chg="addSp delSp modSp add mod ord">
        <pc:chgData name="Sam Boyle" userId="35abf93e-0223-4e13-8ff7-75082260f8d3" providerId="ADAL" clId="{6CB00C5E-4BB6-4402-AD47-2D6F176500A3}" dt="2024-01-23T19:43:54.017" v="9716" actId="1036"/>
        <pc:sldMkLst>
          <pc:docMk/>
          <pc:sldMk cId="1233804969" sldId="810"/>
        </pc:sldMkLst>
        <pc:spChg chg="mod">
          <ac:chgData name="Sam Boyle" userId="35abf93e-0223-4e13-8ff7-75082260f8d3" providerId="ADAL" clId="{6CB00C5E-4BB6-4402-AD47-2D6F176500A3}" dt="2024-01-23T19:34:43.020" v="9414" actId="139"/>
          <ac:spMkLst>
            <pc:docMk/>
            <pc:sldMk cId="1233804969" sldId="810"/>
            <ac:spMk id="2" creationId="{00000000-0000-0000-0000-000000000000}"/>
          </ac:spMkLst>
        </pc:spChg>
        <pc:spChg chg="mod">
          <ac:chgData name="Sam Boyle" userId="35abf93e-0223-4e13-8ff7-75082260f8d3" providerId="ADAL" clId="{6CB00C5E-4BB6-4402-AD47-2D6F176500A3}" dt="2024-01-23T19:43:27.172" v="9707" actId="113"/>
          <ac:spMkLst>
            <pc:docMk/>
            <pc:sldMk cId="1233804969" sldId="810"/>
            <ac:spMk id="3" creationId="{00000000-0000-0000-0000-000000000000}"/>
          </ac:spMkLst>
        </pc:spChg>
        <pc:spChg chg="add del mod">
          <ac:chgData name="Sam Boyle" userId="35abf93e-0223-4e13-8ff7-75082260f8d3" providerId="ADAL" clId="{6CB00C5E-4BB6-4402-AD47-2D6F176500A3}" dt="2024-01-23T19:43:08.592" v="9703" actId="21"/>
          <ac:spMkLst>
            <pc:docMk/>
            <pc:sldMk cId="1233804969" sldId="810"/>
            <ac:spMk id="4" creationId="{6F4AF01E-F5D5-CCBB-88D1-0C28E1EC6B38}"/>
          </ac:spMkLst>
        </pc:spChg>
        <pc:spChg chg="add mod">
          <ac:chgData name="Sam Boyle" userId="35abf93e-0223-4e13-8ff7-75082260f8d3" providerId="ADAL" clId="{6CB00C5E-4BB6-4402-AD47-2D6F176500A3}" dt="2024-01-23T19:43:22.855" v="9706" actId="1076"/>
          <ac:spMkLst>
            <pc:docMk/>
            <pc:sldMk cId="1233804969" sldId="810"/>
            <ac:spMk id="6" creationId="{02EDAC96-B737-ABA6-4C22-80E697E97103}"/>
          </ac:spMkLst>
        </pc:spChg>
        <pc:spChg chg="add mod">
          <ac:chgData name="Sam Boyle" userId="35abf93e-0223-4e13-8ff7-75082260f8d3" providerId="ADAL" clId="{6CB00C5E-4BB6-4402-AD47-2D6F176500A3}" dt="2024-01-23T19:43:54.017" v="9716" actId="1036"/>
          <ac:spMkLst>
            <pc:docMk/>
            <pc:sldMk cId="1233804969" sldId="810"/>
            <ac:spMk id="7" creationId="{F4B7DB2D-51F2-42E9-4F6D-F0F1FA54B6C3}"/>
          </ac:spMkLst>
        </pc:spChg>
        <pc:spChg chg="mod">
          <ac:chgData name="Sam Boyle" userId="35abf93e-0223-4e13-8ff7-75082260f8d3" providerId="ADAL" clId="{6CB00C5E-4BB6-4402-AD47-2D6F176500A3}" dt="2024-01-23T19:43:22.855" v="9706" actId="1076"/>
          <ac:spMkLst>
            <pc:docMk/>
            <pc:sldMk cId="1233804969" sldId="810"/>
            <ac:spMk id="11" creationId="{83C52153-9912-4A06-8B2C-C6E49242B438}"/>
          </ac:spMkLst>
        </pc:spChg>
        <pc:spChg chg="mod">
          <ac:chgData name="Sam Boyle" userId="35abf93e-0223-4e13-8ff7-75082260f8d3" providerId="ADAL" clId="{6CB00C5E-4BB6-4402-AD47-2D6F176500A3}" dt="2024-01-23T19:43:22.855" v="9706" actId="1076"/>
          <ac:spMkLst>
            <pc:docMk/>
            <pc:sldMk cId="1233804969" sldId="810"/>
            <ac:spMk id="15" creationId="{FF7F8F86-01FC-56DC-701E-54A080E69B39}"/>
          </ac:spMkLst>
        </pc:spChg>
        <pc:spChg chg="mod">
          <ac:chgData name="Sam Boyle" userId="35abf93e-0223-4e13-8ff7-75082260f8d3" providerId="ADAL" clId="{6CB00C5E-4BB6-4402-AD47-2D6F176500A3}" dt="2024-01-23T19:43:22.855" v="9706" actId="1076"/>
          <ac:spMkLst>
            <pc:docMk/>
            <pc:sldMk cId="1233804969" sldId="810"/>
            <ac:spMk id="16" creationId="{9249B53E-7707-93ED-4E96-0935990203FC}"/>
          </ac:spMkLst>
        </pc:spChg>
        <pc:picChg chg="add mod">
          <ac:chgData name="Sam Boyle" userId="35abf93e-0223-4e13-8ff7-75082260f8d3" providerId="ADAL" clId="{6CB00C5E-4BB6-4402-AD47-2D6F176500A3}" dt="2024-01-23T19:43:22.855" v="9706" actId="1076"/>
          <ac:picMkLst>
            <pc:docMk/>
            <pc:sldMk cId="1233804969" sldId="810"/>
            <ac:picMk id="5" creationId="{472AA189-9ED2-2C7E-3BC7-A592E5A9DBDE}"/>
          </ac:picMkLst>
        </pc:picChg>
        <pc:picChg chg="mod">
          <ac:chgData name="Sam Boyle" userId="35abf93e-0223-4e13-8ff7-75082260f8d3" providerId="ADAL" clId="{6CB00C5E-4BB6-4402-AD47-2D6F176500A3}" dt="2024-01-23T19:43:22.855" v="9706" actId="1076"/>
          <ac:picMkLst>
            <pc:docMk/>
            <pc:sldMk cId="1233804969" sldId="810"/>
            <ac:picMk id="10" creationId="{0AA8F063-4120-9881-ABA2-8A6CF57BADEA}"/>
          </ac:picMkLst>
        </pc:picChg>
        <pc:picChg chg="mod">
          <ac:chgData name="Sam Boyle" userId="35abf93e-0223-4e13-8ff7-75082260f8d3" providerId="ADAL" clId="{6CB00C5E-4BB6-4402-AD47-2D6F176500A3}" dt="2024-01-23T19:43:22.855" v="9706" actId="1076"/>
          <ac:picMkLst>
            <pc:docMk/>
            <pc:sldMk cId="1233804969" sldId="810"/>
            <ac:picMk id="14" creationId="{48D6629E-09AF-B35A-E893-954A0C84668B}"/>
          </ac:picMkLst>
        </pc:picChg>
      </pc:sldChg>
      <pc:sldChg chg="modSp add mod ord">
        <pc:chgData name="Sam Boyle" userId="35abf93e-0223-4e13-8ff7-75082260f8d3" providerId="ADAL" clId="{6CB00C5E-4BB6-4402-AD47-2D6F176500A3}" dt="2024-01-26T16:01:46.818" v="10166" actId="1076"/>
        <pc:sldMkLst>
          <pc:docMk/>
          <pc:sldMk cId="1482428736" sldId="811"/>
        </pc:sldMkLst>
        <pc:spChg chg="mod">
          <ac:chgData name="Sam Boyle" userId="35abf93e-0223-4e13-8ff7-75082260f8d3" providerId="ADAL" clId="{6CB00C5E-4BB6-4402-AD47-2D6F176500A3}" dt="2024-01-26T16:01:19.088" v="10153" actId="255"/>
          <ac:spMkLst>
            <pc:docMk/>
            <pc:sldMk cId="1482428736" sldId="811"/>
            <ac:spMk id="3" creationId="{C444A050-EEE5-4853-826B-D17A85DEEE31}"/>
          </ac:spMkLst>
        </pc:spChg>
        <pc:spChg chg="mod">
          <ac:chgData name="Sam Boyle" userId="35abf93e-0223-4e13-8ff7-75082260f8d3" providerId="ADAL" clId="{6CB00C5E-4BB6-4402-AD47-2D6F176500A3}" dt="2024-01-26T16:01:35.381" v="10164" actId="1037"/>
          <ac:spMkLst>
            <pc:docMk/>
            <pc:sldMk cId="1482428736" sldId="811"/>
            <ac:spMk id="5" creationId="{9A6DC723-9472-D608-E8FF-BF3E01662330}"/>
          </ac:spMkLst>
        </pc:spChg>
        <pc:spChg chg="mod">
          <ac:chgData name="Sam Boyle" userId="35abf93e-0223-4e13-8ff7-75082260f8d3" providerId="ADAL" clId="{6CB00C5E-4BB6-4402-AD47-2D6F176500A3}" dt="2024-01-26T16:01:46.818" v="10166" actId="1076"/>
          <ac:spMkLst>
            <pc:docMk/>
            <pc:sldMk cId="1482428736" sldId="811"/>
            <ac:spMk id="6" creationId="{EB9D8157-BC49-42EF-DA62-5B65B1EFC420}"/>
          </ac:spMkLst>
        </pc:spChg>
        <pc:spChg chg="mod">
          <ac:chgData name="Sam Boyle" userId="35abf93e-0223-4e13-8ff7-75082260f8d3" providerId="ADAL" clId="{6CB00C5E-4BB6-4402-AD47-2D6F176500A3}" dt="2024-01-26T15:58:24.088" v="9804" actId="20577"/>
          <ac:spMkLst>
            <pc:docMk/>
            <pc:sldMk cId="1482428736" sldId="811"/>
            <ac:spMk id="1174" creationId="{00000000-0000-0000-0000-000000000000}"/>
          </ac:spMkLst>
        </pc:spChg>
        <pc:picChg chg="mod">
          <ac:chgData name="Sam Boyle" userId="35abf93e-0223-4e13-8ff7-75082260f8d3" providerId="ADAL" clId="{6CB00C5E-4BB6-4402-AD47-2D6F176500A3}" dt="2024-01-26T15:58:44.384" v="9814" actId="14826"/>
          <ac:picMkLst>
            <pc:docMk/>
            <pc:sldMk cId="1482428736" sldId="811"/>
            <ac:picMk id="4" creationId="{9EC87F40-7334-716A-0F9A-0995C754C80E}"/>
          </ac:picMkLst>
        </pc:picChg>
      </pc:sldChg>
      <pc:sldChg chg="addSp delSp modSp add mod">
        <pc:chgData name="Sam Boyle" userId="35abf93e-0223-4e13-8ff7-75082260f8d3" providerId="ADAL" clId="{6CB00C5E-4BB6-4402-AD47-2D6F176500A3}" dt="2024-01-26T16:05:35.162" v="10422" actId="1076"/>
        <pc:sldMkLst>
          <pc:docMk/>
          <pc:sldMk cId="835185217" sldId="812"/>
        </pc:sldMkLst>
        <pc:spChg chg="add mod">
          <ac:chgData name="Sam Boyle" userId="35abf93e-0223-4e13-8ff7-75082260f8d3" providerId="ADAL" clId="{6CB00C5E-4BB6-4402-AD47-2D6F176500A3}" dt="2024-01-26T16:05:35.162" v="10422" actId="1076"/>
          <ac:spMkLst>
            <pc:docMk/>
            <pc:sldMk cId="835185217" sldId="812"/>
            <ac:spMk id="2" creationId="{58085834-5FAB-9107-7F0D-716EF3FE8E8E}"/>
          </ac:spMkLst>
        </pc:spChg>
        <pc:spChg chg="mod">
          <ac:chgData name="Sam Boyle" userId="35abf93e-0223-4e13-8ff7-75082260f8d3" providerId="ADAL" clId="{6CB00C5E-4BB6-4402-AD47-2D6F176500A3}" dt="2024-01-26T16:05:09.414" v="10421" actId="255"/>
          <ac:spMkLst>
            <pc:docMk/>
            <pc:sldMk cId="835185217" sldId="812"/>
            <ac:spMk id="3" creationId="{C444A050-EEE5-4853-826B-D17A85DEEE31}"/>
          </ac:spMkLst>
        </pc:spChg>
        <pc:spChg chg="mod">
          <ac:chgData name="Sam Boyle" userId="35abf93e-0223-4e13-8ff7-75082260f8d3" providerId="ADAL" clId="{6CB00C5E-4BB6-4402-AD47-2D6F176500A3}" dt="2024-01-26T16:05:35.162" v="10422" actId="1076"/>
          <ac:spMkLst>
            <pc:docMk/>
            <pc:sldMk cId="835185217" sldId="812"/>
            <ac:spMk id="5" creationId="{9A6DC723-9472-D608-E8FF-BF3E01662330}"/>
          </ac:spMkLst>
        </pc:spChg>
        <pc:spChg chg="del">
          <ac:chgData name="Sam Boyle" userId="35abf93e-0223-4e13-8ff7-75082260f8d3" providerId="ADAL" clId="{6CB00C5E-4BB6-4402-AD47-2D6F176500A3}" dt="2024-01-26T16:02:54.638" v="10178" actId="478"/>
          <ac:spMkLst>
            <pc:docMk/>
            <pc:sldMk cId="835185217" sldId="812"/>
            <ac:spMk id="6" creationId="{EB9D8157-BC49-42EF-DA62-5B65B1EFC420}"/>
          </ac:spMkLst>
        </pc:spChg>
        <pc:spChg chg="mod">
          <ac:chgData name="Sam Boyle" userId="35abf93e-0223-4e13-8ff7-75082260f8d3" providerId="ADAL" clId="{6CB00C5E-4BB6-4402-AD47-2D6F176500A3}" dt="2024-01-26T15:58:32.701" v="9813" actId="20577"/>
          <ac:spMkLst>
            <pc:docMk/>
            <pc:sldMk cId="835185217" sldId="812"/>
            <ac:spMk id="1174" creationId="{00000000-0000-0000-0000-000000000000}"/>
          </ac:spMkLst>
        </pc:spChg>
        <pc:picChg chg="mod">
          <ac:chgData name="Sam Boyle" userId="35abf93e-0223-4e13-8ff7-75082260f8d3" providerId="ADAL" clId="{6CB00C5E-4BB6-4402-AD47-2D6F176500A3}" dt="2024-01-26T16:05:35.162" v="10422" actId="1076"/>
          <ac:picMkLst>
            <pc:docMk/>
            <pc:sldMk cId="835185217" sldId="812"/>
            <ac:picMk id="4" creationId="{9EC87F40-7334-716A-0F9A-0995C754C80E}"/>
          </ac:picMkLst>
        </pc:picChg>
      </pc:sldChg>
    </pc:docChg>
  </pc:docChgLst>
  <pc:docChgLst>
    <pc:chgData name="Sam Boyle" userId="35abf93e-0223-4e13-8ff7-75082260f8d3" providerId="ADAL" clId="{6991B943-29B4-4435-B2AA-32508796AE74}"/>
    <pc:docChg chg="undo redo custSel addSld delSld modSld sldOrd">
      <pc:chgData name="Sam Boyle" userId="35abf93e-0223-4e13-8ff7-75082260f8d3" providerId="ADAL" clId="{6991B943-29B4-4435-B2AA-32508796AE74}" dt="2023-12-22T22:13:03.434" v="3464" actId="12"/>
      <pc:docMkLst>
        <pc:docMk/>
      </pc:docMkLst>
      <pc:sldChg chg="addSp delSp modSp mod">
        <pc:chgData name="Sam Boyle" userId="35abf93e-0223-4e13-8ff7-75082260f8d3" providerId="ADAL" clId="{6991B943-29B4-4435-B2AA-32508796AE74}" dt="2023-12-18T20:50:14.404" v="2200" actId="20577"/>
        <pc:sldMkLst>
          <pc:docMk/>
          <pc:sldMk cId="0" sldId="270"/>
        </pc:sldMkLst>
        <pc:spChg chg="add mod">
          <ac:chgData name="Sam Boyle" userId="35abf93e-0223-4e13-8ff7-75082260f8d3" providerId="ADAL" clId="{6991B943-29B4-4435-B2AA-32508796AE74}" dt="2023-12-18T20:50:14.404" v="2200" actId="20577"/>
          <ac:spMkLst>
            <pc:docMk/>
            <pc:sldMk cId="0" sldId="270"/>
            <ac:spMk id="3" creationId="{5B14B930-CF3A-2050-5254-C3160C3B460F}"/>
          </ac:spMkLst>
        </pc:spChg>
        <pc:picChg chg="del">
          <ac:chgData name="Sam Boyle" userId="35abf93e-0223-4e13-8ff7-75082260f8d3" providerId="ADAL" clId="{6991B943-29B4-4435-B2AA-32508796AE74}" dt="2023-12-18T20:50:09.205" v="2196" actId="478"/>
          <ac:picMkLst>
            <pc:docMk/>
            <pc:sldMk cId="0" sldId="270"/>
            <ac:picMk id="6" creationId="{3220AEC1-31D1-4939-87BF-24876F2B213E}"/>
          </ac:picMkLst>
        </pc:picChg>
      </pc:sldChg>
      <pc:sldChg chg="modSp mod">
        <pc:chgData name="Sam Boyle" userId="35abf93e-0223-4e13-8ff7-75082260f8d3" providerId="ADAL" clId="{6991B943-29B4-4435-B2AA-32508796AE74}" dt="2023-12-08T15:52:20.848" v="665" actId="207"/>
        <pc:sldMkLst>
          <pc:docMk/>
          <pc:sldMk cId="0" sldId="271"/>
        </pc:sldMkLst>
        <pc:spChg chg="mod">
          <ac:chgData name="Sam Boyle" userId="35abf93e-0223-4e13-8ff7-75082260f8d3" providerId="ADAL" clId="{6991B943-29B4-4435-B2AA-32508796AE74}" dt="2023-12-08T15:52:20.848" v="665" actId="207"/>
          <ac:spMkLst>
            <pc:docMk/>
            <pc:sldMk cId="0" sldId="271"/>
            <ac:spMk id="2" creationId="{D37D050E-1BBF-41AA-93CB-02DB68C297EB}"/>
          </ac:spMkLst>
        </pc:spChg>
      </pc:sldChg>
      <pc:sldChg chg="modSp mod">
        <pc:chgData name="Sam Boyle" userId="35abf93e-0223-4e13-8ff7-75082260f8d3" providerId="ADAL" clId="{6991B943-29B4-4435-B2AA-32508796AE74}" dt="2023-12-18T20:46:55.053" v="2009" actId="20577"/>
        <pc:sldMkLst>
          <pc:docMk/>
          <pc:sldMk cId="0" sldId="272"/>
        </pc:sldMkLst>
        <pc:spChg chg="mod">
          <ac:chgData name="Sam Boyle" userId="35abf93e-0223-4e13-8ff7-75082260f8d3" providerId="ADAL" clId="{6991B943-29B4-4435-B2AA-32508796AE74}" dt="2023-12-18T20:46:55.053" v="2009" actId="20577"/>
          <ac:spMkLst>
            <pc:docMk/>
            <pc:sldMk cId="0" sldId="272"/>
            <ac:spMk id="2" creationId="{F5E95910-9093-456F-91FF-A06D6BB19473}"/>
          </ac:spMkLst>
        </pc:spChg>
      </pc:sldChg>
      <pc:sldChg chg="modSp mod">
        <pc:chgData name="Sam Boyle" userId="35abf93e-0223-4e13-8ff7-75082260f8d3" providerId="ADAL" clId="{6991B943-29B4-4435-B2AA-32508796AE74}" dt="2023-12-18T20:25:42.509" v="1977" actId="20577"/>
        <pc:sldMkLst>
          <pc:docMk/>
          <pc:sldMk cId="0" sldId="301"/>
        </pc:sldMkLst>
        <pc:spChg chg="mod">
          <ac:chgData name="Sam Boyle" userId="35abf93e-0223-4e13-8ff7-75082260f8d3" providerId="ADAL" clId="{6991B943-29B4-4435-B2AA-32508796AE74}" dt="2023-12-18T20:25:42.509" v="1977" actId="20577"/>
          <ac:spMkLst>
            <pc:docMk/>
            <pc:sldMk cId="0" sldId="301"/>
            <ac:spMk id="8" creationId="{A66BD86D-55EB-4880-B7C6-F418D6A1AE1C}"/>
          </ac:spMkLst>
        </pc:spChg>
      </pc:sldChg>
      <pc:sldChg chg="modSp mod addCm delCm">
        <pc:chgData name="Sam Boyle" userId="35abf93e-0223-4e13-8ff7-75082260f8d3" providerId="ADAL" clId="{6991B943-29B4-4435-B2AA-32508796AE74}" dt="2023-12-22T16:42:35.988" v="2230"/>
        <pc:sldMkLst>
          <pc:docMk/>
          <pc:sldMk cId="0" sldId="302"/>
        </pc:sldMkLst>
        <pc:spChg chg="mod">
          <ac:chgData name="Sam Boyle" userId="35abf93e-0223-4e13-8ff7-75082260f8d3" providerId="ADAL" clId="{6991B943-29B4-4435-B2AA-32508796AE74}" dt="2023-12-18T20:55:28.749" v="2229" actId="1076"/>
          <ac:spMkLst>
            <pc:docMk/>
            <pc:sldMk cId="0" sldId="302"/>
            <ac:spMk id="3" creationId="{1608B3ED-51B5-58F0-5DA7-ECD000FCD474}"/>
          </ac:spMkLst>
        </pc:spChg>
        <pc:spChg chg="mod">
          <ac:chgData name="Sam Boyle" userId="35abf93e-0223-4e13-8ff7-75082260f8d3" providerId="ADAL" clId="{6991B943-29B4-4435-B2AA-32508796AE74}" dt="2023-12-18T20:55:24.759" v="2228" actId="1076"/>
          <ac:spMkLst>
            <pc:docMk/>
            <pc:sldMk cId="0" sldId="302"/>
            <ac:spMk id="736" creationId="{00000000-0000-0000-0000-000000000000}"/>
          </ac:spMkLst>
        </pc:spChg>
        <pc:picChg chg="mod">
          <ac:chgData name="Sam Boyle" userId="35abf93e-0223-4e13-8ff7-75082260f8d3" providerId="ADAL" clId="{6991B943-29B4-4435-B2AA-32508796AE74}" dt="2023-12-18T20:55:20.343" v="2227" actId="1076"/>
          <ac:picMkLst>
            <pc:docMk/>
            <pc:sldMk cId="0" sldId="302"/>
            <ac:picMk id="735" creationId="{00000000-0000-0000-0000-000000000000}"/>
          </ac:picMkLst>
        </pc:picChg>
      </pc:sldChg>
      <pc:sldChg chg="modSp mod">
        <pc:chgData name="Sam Boyle" userId="35abf93e-0223-4e13-8ff7-75082260f8d3" providerId="ADAL" clId="{6991B943-29B4-4435-B2AA-32508796AE74}" dt="2023-12-08T15:35:49.541" v="276" actId="20577"/>
        <pc:sldMkLst>
          <pc:docMk/>
          <pc:sldMk cId="1103807912" sldId="334"/>
        </pc:sldMkLst>
        <pc:spChg chg="mod">
          <ac:chgData name="Sam Boyle" userId="35abf93e-0223-4e13-8ff7-75082260f8d3" providerId="ADAL" clId="{6991B943-29B4-4435-B2AA-32508796AE74}" dt="2023-12-08T15:35:49.541" v="276" actId="20577"/>
          <ac:spMkLst>
            <pc:docMk/>
            <pc:sldMk cId="1103807912" sldId="334"/>
            <ac:spMk id="2" creationId="{307DB3CB-F3E2-4954-B911-A95E25DE7488}"/>
          </ac:spMkLst>
        </pc:spChg>
      </pc:sldChg>
      <pc:sldChg chg="modSp mod">
        <pc:chgData name="Sam Boyle" userId="35abf93e-0223-4e13-8ff7-75082260f8d3" providerId="ADAL" clId="{6991B943-29B4-4435-B2AA-32508796AE74}" dt="2023-12-22T22:13:03.434" v="3464" actId="12"/>
        <pc:sldMkLst>
          <pc:docMk/>
          <pc:sldMk cId="251492655" sldId="339"/>
        </pc:sldMkLst>
        <pc:spChg chg="mod">
          <ac:chgData name="Sam Boyle" userId="35abf93e-0223-4e13-8ff7-75082260f8d3" providerId="ADAL" clId="{6991B943-29B4-4435-B2AA-32508796AE74}" dt="2023-12-22T22:13:03.434" v="3464" actId="12"/>
          <ac:spMkLst>
            <pc:docMk/>
            <pc:sldMk cId="251492655" sldId="339"/>
            <ac:spMk id="2" creationId="{A6885911-2B06-4D70-908B-801C30DDF11B}"/>
          </ac:spMkLst>
        </pc:spChg>
        <pc:spChg chg="mod">
          <ac:chgData name="Sam Boyle" userId="35abf93e-0223-4e13-8ff7-75082260f8d3" providerId="ADAL" clId="{6991B943-29B4-4435-B2AA-32508796AE74}" dt="2023-12-22T22:10:57.699" v="3452" actId="1076"/>
          <ac:spMkLst>
            <pc:docMk/>
            <pc:sldMk cId="251492655" sldId="339"/>
            <ac:spMk id="6" creationId="{7D2AF1C8-F470-4FD8-9588-E48398A95A73}"/>
          </ac:spMkLst>
        </pc:spChg>
        <pc:picChg chg="mod">
          <ac:chgData name="Sam Boyle" userId="35abf93e-0223-4e13-8ff7-75082260f8d3" providerId="ADAL" clId="{6991B943-29B4-4435-B2AA-32508796AE74}" dt="2023-12-22T22:11:06.229" v="3454" actId="14861"/>
          <ac:picMkLst>
            <pc:docMk/>
            <pc:sldMk cId="251492655" sldId="339"/>
            <ac:picMk id="4" creationId="{A4325694-F3E3-438B-AD97-D628AC90A822}"/>
          </ac:picMkLst>
        </pc:picChg>
      </pc:sldChg>
      <pc:sldChg chg="modSp mod">
        <pc:chgData name="Sam Boyle" userId="35abf93e-0223-4e13-8ff7-75082260f8d3" providerId="ADAL" clId="{6991B943-29B4-4435-B2AA-32508796AE74}" dt="2023-12-18T20:48:45.670" v="2129" actId="20577"/>
        <pc:sldMkLst>
          <pc:docMk/>
          <pc:sldMk cId="3250343909" sldId="376"/>
        </pc:sldMkLst>
        <pc:spChg chg="mod">
          <ac:chgData name="Sam Boyle" userId="35abf93e-0223-4e13-8ff7-75082260f8d3" providerId="ADAL" clId="{6991B943-29B4-4435-B2AA-32508796AE74}" dt="2023-12-11T20:27:35.187" v="765" actId="20577"/>
          <ac:spMkLst>
            <pc:docMk/>
            <pc:sldMk cId="3250343909" sldId="376"/>
            <ac:spMk id="2" creationId="{B8F2B609-5F29-490F-B9B7-7D8FA51719D3}"/>
          </ac:spMkLst>
        </pc:spChg>
        <pc:spChg chg="mod">
          <ac:chgData name="Sam Boyle" userId="35abf93e-0223-4e13-8ff7-75082260f8d3" providerId="ADAL" clId="{6991B943-29B4-4435-B2AA-32508796AE74}" dt="2023-12-18T20:48:45.670" v="2129" actId="20577"/>
          <ac:spMkLst>
            <pc:docMk/>
            <pc:sldMk cId="3250343909" sldId="376"/>
            <ac:spMk id="1174" creationId="{00000000-0000-0000-0000-000000000000}"/>
          </ac:spMkLst>
        </pc:spChg>
      </pc:sldChg>
      <pc:sldChg chg="del">
        <pc:chgData name="Sam Boyle" userId="35abf93e-0223-4e13-8ff7-75082260f8d3" providerId="ADAL" clId="{6991B943-29B4-4435-B2AA-32508796AE74}" dt="2023-12-08T15:34:22.746" v="248" actId="2696"/>
        <pc:sldMkLst>
          <pc:docMk/>
          <pc:sldMk cId="3581835427" sldId="389"/>
        </pc:sldMkLst>
      </pc:sldChg>
      <pc:sldChg chg="del">
        <pc:chgData name="Sam Boyle" userId="35abf93e-0223-4e13-8ff7-75082260f8d3" providerId="ADAL" clId="{6991B943-29B4-4435-B2AA-32508796AE74}" dt="2023-12-11T20:37:50.653" v="1232" actId="2696"/>
        <pc:sldMkLst>
          <pc:docMk/>
          <pc:sldMk cId="537035735" sldId="394"/>
        </pc:sldMkLst>
      </pc:sldChg>
      <pc:sldChg chg="del">
        <pc:chgData name="Sam Boyle" userId="35abf93e-0223-4e13-8ff7-75082260f8d3" providerId="ADAL" clId="{6991B943-29B4-4435-B2AA-32508796AE74}" dt="2023-12-11T20:38:25.140" v="1245" actId="2696"/>
        <pc:sldMkLst>
          <pc:docMk/>
          <pc:sldMk cId="3501129615" sldId="396"/>
        </pc:sldMkLst>
      </pc:sldChg>
      <pc:sldChg chg="modSp mod">
        <pc:chgData name="Sam Boyle" userId="35abf93e-0223-4e13-8ff7-75082260f8d3" providerId="ADAL" clId="{6991B943-29B4-4435-B2AA-32508796AE74}" dt="2023-12-08T21:19:20.972" v="668" actId="20577"/>
        <pc:sldMkLst>
          <pc:docMk/>
          <pc:sldMk cId="3420321987" sldId="399"/>
        </pc:sldMkLst>
        <pc:spChg chg="mod">
          <ac:chgData name="Sam Boyle" userId="35abf93e-0223-4e13-8ff7-75082260f8d3" providerId="ADAL" clId="{6991B943-29B4-4435-B2AA-32508796AE74}" dt="2023-12-08T15:23:26.361" v="11" actId="20577"/>
          <ac:spMkLst>
            <pc:docMk/>
            <pc:sldMk cId="3420321987" sldId="399"/>
            <ac:spMk id="13" creationId="{67EAF36C-4395-468D-8F18-D2F9B6262CE8}"/>
          </ac:spMkLst>
        </pc:spChg>
        <pc:spChg chg="mod">
          <ac:chgData name="Sam Boyle" userId="35abf93e-0223-4e13-8ff7-75082260f8d3" providerId="ADAL" clId="{6991B943-29B4-4435-B2AA-32508796AE74}" dt="2023-12-08T21:19:20.972" v="668" actId="20577"/>
          <ac:spMkLst>
            <pc:docMk/>
            <pc:sldMk cId="3420321987" sldId="399"/>
            <ac:spMk id="14" creationId="{C0B7199A-542E-459E-8D70-68717A6F5976}"/>
          </ac:spMkLst>
        </pc:spChg>
      </pc:sldChg>
      <pc:sldChg chg="del">
        <pc:chgData name="Sam Boyle" userId="35abf93e-0223-4e13-8ff7-75082260f8d3" providerId="ADAL" clId="{6991B943-29B4-4435-B2AA-32508796AE74}" dt="2023-12-12T20:23:20.127" v="1620" actId="2696"/>
        <pc:sldMkLst>
          <pc:docMk/>
          <pc:sldMk cId="2000240884" sldId="410"/>
        </pc:sldMkLst>
      </pc:sldChg>
      <pc:sldChg chg="del">
        <pc:chgData name="Sam Boyle" userId="35abf93e-0223-4e13-8ff7-75082260f8d3" providerId="ADAL" clId="{6991B943-29B4-4435-B2AA-32508796AE74}" dt="2023-12-12T20:23:20.127" v="1620" actId="2696"/>
        <pc:sldMkLst>
          <pc:docMk/>
          <pc:sldMk cId="403551363" sldId="412"/>
        </pc:sldMkLst>
      </pc:sldChg>
      <pc:sldChg chg="del">
        <pc:chgData name="Sam Boyle" userId="35abf93e-0223-4e13-8ff7-75082260f8d3" providerId="ADAL" clId="{6991B943-29B4-4435-B2AA-32508796AE74}" dt="2023-12-12T20:23:35.636" v="1621" actId="2696"/>
        <pc:sldMkLst>
          <pc:docMk/>
          <pc:sldMk cId="3349331622" sldId="414"/>
        </pc:sldMkLst>
      </pc:sldChg>
      <pc:sldChg chg="del">
        <pc:chgData name="Sam Boyle" userId="35abf93e-0223-4e13-8ff7-75082260f8d3" providerId="ADAL" clId="{6991B943-29B4-4435-B2AA-32508796AE74}" dt="2023-12-12T20:23:35.636" v="1621" actId="2696"/>
        <pc:sldMkLst>
          <pc:docMk/>
          <pc:sldMk cId="355734511" sldId="415"/>
        </pc:sldMkLst>
      </pc:sldChg>
      <pc:sldChg chg="del">
        <pc:chgData name="Sam Boyle" userId="35abf93e-0223-4e13-8ff7-75082260f8d3" providerId="ADAL" clId="{6991B943-29B4-4435-B2AA-32508796AE74}" dt="2023-12-22T17:20:08.758" v="2602" actId="47"/>
        <pc:sldMkLst>
          <pc:docMk/>
          <pc:sldMk cId="1177856866" sldId="417"/>
        </pc:sldMkLst>
      </pc:sldChg>
      <pc:sldChg chg="del">
        <pc:chgData name="Sam Boyle" userId="35abf93e-0223-4e13-8ff7-75082260f8d3" providerId="ADAL" clId="{6991B943-29B4-4435-B2AA-32508796AE74}" dt="2023-12-22T17:20:10.191" v="2603" actId="47"/>
        <pc:sldMkLst>
          <pc:docMk/>
          <pc:sldMk cId="3210957388" sldId="418"/>
        </pc:sldMkLst>
      </pc:sldChg>
      <pc:sldChg chg="del">
        <pc:chgData name="Sam Boyle" userId="35abf93e-0223-4e13-8ff7-75082260f8d3" providerId="ADAL" clId="{6991B943-29B4-4435-B2AA-32508796AE74}" dt="2023-12-22T17:20:12.684" v="2604" actId="47"/>
        <pc:sldMkLst>
          <pc:docMk/>
          <pc:sldMk cId="3246747248" sldId="419"/>
        </pc:sldMkLst>
      </pc:sldChg>
      <pc:sldChg chg="modSp mod">
        <pc:chgData name="Sam Boyle" userId="35abf93e-0223-4e13-8ff7-75082260f8d3" providerId="ADAL" clId="{6991B943-29B4-4435-B2AA-32508796AE74}" dt="2023-12-12T20:23:51.946" v="1643" actId="20577"/>
        <pc:sldMkLst>
          <pc:docMk/>
          <pc:sldMk cId="3372699420" sldId="420"/>
        </pc:sldMkLst>
        <pc:spChg chg="mod">
          <ac:chgData name="Sam Boyle" userId="35abf93e-0223-4e13-8ff7-75082260f8d3" providerId="ADAL" clId="{6991B943-29B4-4435-B2AA-32508796AE74}" dt="2023-12-12T20:23:51.946" v="1643" actId="20577"/>
          <ac:spMkLst>
            <pc:docMk/>
            <pc:sldMk cId="3372699420" sldId="420"/>
            <ac:spMk id="3" creationId="{0657DCD1-A518-45FA-8E95-F422AB1475FB}"/>
          </ac:spMkLst>
        </pc:spChg>
      </pc:sldChg>
      <pc:sldChg chg="del">
        <pc:chgData name="Sam Boyle" userId="35abf93e-0223-4e13-8ff7-75082260f8d3" providerId="ADAL" clId="{6991B943-29B4-4435-B2AA-32508796AE74}" dt="2023-12-12T20:24:09.027" v="1644" actId="47"/>
        <pc:sldMkLst>
          <pc:docMk/>
          <pc:sldMk cId="2069903744" sldId="421"/>
        </pc:sldMkLst>
      </pc:sldChg>
      <pc:sldChg chg="del">
        <pc:chgData name="Sam Boyle" userId="35abf93e-0223-4e13-8ff7-75082260f8d3" providerId="ADAL" clId="{6991B943-29B4-4435-B2AA-32508796AE74}" dt="2023-12-22T17:40:18.988" v="2698" actId="47"/>
        <pc:sldMkLst>
          <pc:docMk/>
          <pc:sldMk cId="1189324120" sldId="422"/>
        </pc:sldMkLst>
      </pc:sldChg>
      <pc:sldChg chg="del">
        <pc:chgData name="Sam Boyle" userId="35abf93e-0223-4e13-8ff7-75082260f8d3" providerId="ADAL" clId="{6991B943-29B4-4435-B2AA-32508796AE74}" dt="2023-12-22T17:40:20.917" v="2699" actId="47"/>
        <pc:sldMkLst>
          <pc:docMk/>
          <pc:sldMk cId="3472295251" sldId="423"/>
        </pc:sldMkLst>
      </pc:sldChg>
      <pc:sldChg chg="modSp mod">
        <pc:chgData name="Sam Boyle" userId="35abf93e-0223-4e13-8ff7-75082260f8d3" providerId="ADAL" clId="{6991B943-29B4-4435-B2AA-32508796AE74}" dt="2023-12-12T20:27:22.938" v="1645" actId="13926"/>
        <pc:sldMkLst>
          <pc:docMk/>
          <pc:sldMk cId="1774285544" sldId="429"/>
        </pc:sldMkLst>
        <pc:spChg chg="mod">
          <ac:chgData name="Sam Boyle" userId="35abf93e-0223-4e13-8ff7-75082260f8d3" providerId="ADAL" clId="{6991B943-29B4-4435-B2AA-32508796AE74}" dt="2023-12-12T20:27:22.938" v="1645" actId="13926"/>
          <ac:spMkLst>
            <pc:docMk/>
            <pc:sldMk cId="1774285544" sldId="429"/>
            <ac:spMk id="3" creationId="{E728E605-7C98-48F9-B5A5-9F5B291A960A}"/>
          </ac:spMkLst>
        </pc:spChg>
      </pc:sldChg>
      <pc:sldChg chg="addSp delSp modSp del mod">
        <pc:chgData name="Sam Boyle" userId="35abf93e-0223-4e13-8ff7-75082260f8d3" providerId="ADAL" clId="{6991B943-29B4-4435-B2AA-32508796AE74}" dt="2023-12-22T19:49:04.873" v="3168" actId="2696"/>
        <pc:sldMkLst>
          <pc:docMk/>
          <pc:sldMk cId="4197715083" sldId="431"/>
        </pc:sldMkLst>
        <pc:spChg chg="mod">
          <ac:chgData name="Sam Boyle" userId="35abf93e-0223-4e13-8ff7-75082260f8d3" providerId="ADAL" clId="{6991B943-29B4-4435-B2AA-32508796AE74}" dt="2023-12-22T19:47:15.783" v="3159" actId="20577"/>
          <ac:spMkLst>
            <pc:docMk/>
            <pc:sldMk cId="4197715083" sldId="431"/>
            <ac:spMk id="1174" creationId="{00000000-0000-0000-0000-000000000000}"/>
          </ac:spMkLst>
        </pc:spChg>
        <pc:graphicFrameChg chg="add del modGraphic">
          <ac:chgData name="Sam Boyle" userId="35abf93e-0223-4e13-8ff7-75082260f8d3" providerId="ADAL" clId="{6991B943-29B4-4435-B2AA-32508796AE74}" dt="2023-12-22T19:48:00.649" v="3165" actId="478"/>
          <ac:graphicFrameMkLst>
            <pc:docMk/>
            <pc:sldMk cId="4197715083" sldId="431"/>
            <ac:graphicFrameMk id="2" creationId="{C31342A0-786E-890C-99E6-173541038E9D}"/>
          </ac:graphicFrameMkLst>
        </pc:graphicFrameChg>
        <pc:graphicFrameChg chg="del">
          <ac:chgData name="Sam Boyle" userId="35abf93e-0223-4e13-8ff7-75082260f8d3" providerId="ADAL" clId="{6991B943-29B4-4435-B2AA-32508796AE74}" dt="2023-12-22T19:48:05.472" v="3166"/>
          <ac:graphicFrameMkLst>
            <pc:docMk/>
            <pc:sldMk cId="4197715083" sldId="431"/>
            <ac:graphicFrameMk id="4" creationId="{20101227-83C0-6138-7D59-836A442DB4C7}"/>
          </ac:graphicFrameMkLst>
        </pc:graphicFrameChg>
      </pc:sldChg>
      <pc:sldChg chg="modSp del mod addCm">
        <pc:chgData name="Sam Boyle" userId="35abf93e-0223-4e13-8ff7-75082260f8d3" providerId="ADAL" clId="{6991B943-29B4-4435-B2AA-32508796AE74}" dt="2023-12-22T22:12:56.019" v="3462" actId="2696"/>
        <pc:sldMkLst>
          <pc:docMk/>
          <pc:sldMk cId="2809185568" sldId="433"/>
        </pc:sldMkLst>
        <pc:picChg chg="mod">
          <ac:chgData name="Sam Boyle" userId="35abf93e-0223-4e13-8ff7-75082260f8d3" providerId="ADAL" clId="{6991B943-29B4-4435-B2AA-32508796AE74}" dt="2023-12-22T22:11:31.333" v="3459" actId="14861"/>
          <ac:picMkLst>
            <pc:docMk/>
            <pc:sldMk cId="2809185568" sldId="433"/>
            <ac:picMk id="5" creationId="{F2502EE6-9FF3-46B5-BB92-85724B70C3C9}"/>
          </ac:picMkLst>
        </pc:picChg>
      </pc:sldChg>
      <pc:sldChg chg="modSp mod">
        <pc:chgData name="Sam Boyle" userId="35abf93e-0223-4e13-8ff7-75082260f8d3" providerId="ADAL" clId="{6991B943-29B4-4435-B2AA-32508796AE74}" dt="2023-12-08T15:47:08.882" v="650" actId="20577"/>
        <pc:sldMkLst>
          <pc:docMk/>
          <pc:sldMk cId="144293532" sldId="439"/>
        </pc:sldMkLst>
        <pc:spChg chg="mod">
          <ac:chgData name="Sam Boyle" userId="35abf93e-0223-4e13-8ff7-75082260f8d3" providerId="ADAL" clId="{6991B943-29B4-4435-B2AA-32508796AE74}" dt="2023-12-08T15:47:08.882" v="650" actId="20577"/>
          <ac:spMkLst>
            <pc:docMk/>
            <pc:sldMk cId="144293532" sldId="439"/>
            <ac:spMk id="1174" creationId="{00000000-0000-0000-0000-000000000000}"/>
          </ac:spMkLst>
        </pc:spChg>
      </pc:sldChg>
      <pc:sldChg chg="addCm">
        <pc:chgData name="Sam Boyle" userId="35abf93e-0223-4e13-8ff7-75082260f8d3" providerId="ADAL" clId="{6991B943-29B4-4435-B2AA-32508796AE74}" dt="2023-12-11T20:40:41.697" v="1250"/>
        <pc:sldMkLst>
          <pc:docMk/>
          <pc:sldMk cId="3075767233" sldId="440"/>
        </pc:sldMkLst>
      </pc:sldChg>
      <pc:sldChg chg="del">
        <pc:chgData name="Sam Boyle" userId="35abf93e-0223-4e13-8ff7-75082260f8d3" providerId="ADAL" clId="{6991B943-29B4-4435-B2AA-32508796AE74}" dt="2023-12-08T15:43:12.529" v="579" actId="2696"/>
        <pc:sldMkLst>
          <pc:docMk/>
          <pc:sldMk cId="3986070961" sldId="441"/>
        </pc:sldMkLst>
      </pc:sldChg>
      <pc:sldChg chg="modSp mod addCm">
        <pc:chgData name="Sam Boyle" userId="35abf93e-0223-4e13-8ff7-75082260f8d3" providerId="ADAL" clId="{6991B943-29B4-4435-B2AA-32508796AE74}" dt="2023-12-08T15:42:52.642" v="578" actId="20577"/>
        <pc:sldMkLst>
          <pc:docMk/>
          <pc:sldMk cId="1635312192" sldId="443"/>
        </pc:sldMkLst>
        <pc:spChg chg="mod">
          <ac:chgData name="Sam Boyle" userId="35abf93e-0223-4e13-8ff7-75082260f8d3" providerId="ADAL" clId="{6991B943-29B4-4435-B2AA-32508796AE74}" dt="2023-12-08T15:42:52.642" v="578" actId="20577"/>
          <ac:spMkLst>
            <pc:docMk/>
            <pc:sldMk cId="1635312192" sldId="443"/>
            <ac:spMk id="5" creationId="{CC4993FC-F219-4A83-89E2-AE58DA7FE6AE}"/>
          </ac:spMkLst>
        </pc:spChg>
        <pc:spChg chg="mod">
          <ac:chgData name="Sam Boyle" userId="35abf93e-0223-4e13-8ff7-75082260f8d3" providerId="ADAL" clId="{6991B943-29B4-4435-B2AA-32508796AE74}" dt="2023-12-08T15:41:54.704" v="521" actId="20577"/>
          <ac:spMkLst>
            <pc:docMk/>
            <pc:sldMk cId="1635312192" sldId="443"/>
            <ac:spMk id="1174" creationId="{00000000-0000-0000-0000-000000000000}"/>
          </ac:spMkLst>
        </pc:spChg>
      </pc:sldChg>
      <pc:sldChg chg="modSp mod">
        <pc:chgData name="Sam Boyle" userId="35abf93e-0223-4e13-8ff7-75082260f8d3" providerId="ADAL" clId="{6991B943-29B4-4435-B2AA-32508796AE74}" dt="2023-12-22T19:50:02.108" v="3174" actId="20577"/>
        <pc:sldMkLst>
          <pc:docMk/>
          <pc:sldMk cId="4195784225" sldId="444"/>
        </pc:sldMkLst>
        <pc:spChg chg="mod">
          <ac:chgData name="Sam Boyle" userId="35abf93e-0223-4e13-8ff7-75082260f8d3" providerId="ADAL" clId="{6991B943-29B4-4435-B2AA-32508796AE74}" dt="2023-12-22T19:50:02.108" v="3174" actId="20577"/>
          <ac:spMkLst>
            <pc:docMk/>
            <pc:sldMk cId="4195784225" sldId="444"/>
            <ac:spMk id="8" creationId="{E8B5E9B5-A31C-4CE6-B779-8E18AC6ED916}"/>
          </ac:spMkLst>
        </pc:spChg>
        <pc:picChg chg="mod">
          <ac:chgData name="Sam Boyle" userId="35abf93e-0223-4e13-8ff7-75082260f8d3" providerId="ADAL" clId="{6991B943-29B4-4435-B2AA-32508796AE74}" dt="2023-12-22T19:49:36.680" v="3170" actId="14861"/>
          <ac:picMkLst>
            <pc:docMk/>
            <pc:sldMk cId="4195784225" sldId="444"/>
            <ac:picMk id="2" creationId="{66E516FD-223F-44F6-B708-4BC71D6B4060}"/>
          </ac:picMkLst>
        </pc:picChg>
      </pc:sldChg>
      <pc:sldChg chg="addCm">
        <pc:chgData name="Sam Boyle" userId="35abf93e-0223-4e13-8ff7-75082260f8d3" providerId="ADAL" clId="{6991B943-29B4-4435-B2AA-32508796AE74}" dt="2023-12-11T20:40:24.413" v="1249"/>
        <pc:sldMkLst>
          <pc:docMk/>
          <pc:sldMk cId="4015527713" sldId="445"/>
        </pc:sldMkLst>
      </pc:sldChg>
      <pc:sldChg chg="addCm">
        <pc:chgData name="Sam Boyle" userId="35abf93e-0223-4e13-8ff7-75082260f8d3" providerId="ADAL" clId="{6991B943-29B4-4435-B2AA-32508796AE74}" dt="2023-12-11T20:40:08.054" v="1248"/>
        <pc:sldMkLst>
          <pc:docMk/>
          <pc:sldMk cId="1205375679" sldId="446"/>
        </pc:sldMkLst>
      </pc:sldChg>
      <pc:sldChg chg="modSp mod">
        <pc:chgData name="Sam Boyle" userId="35abf93e-0223-4e13-8ff7-75082260f8d3" providerId="ADAL" clId="{6991B943-29B4-4435-B2AA-32508796AE74}" dt="2023-12-22T19:55:42.250" v="3343" actId="20577"/>
        <pc:sldMkLst>
          <pc:docMk/>
          <pc:sldMk cId="2572647361" sldId="450"/>
        </pc:sldMkLst>
        <pc:spChg chg="mod">
          <ac:chgData name="Sam Boyle" userId="35abf93e-0223-4e13-8ff7-75082260f8d3" providerId="ADAL" clId="{6991B943-29B4-4435-B2AA-32508796AE74}" dt="2023-12-22T19:55:42.250" v="3343" actId="20577"/>
          <ac:spMkLst>
            <pc:docMk/>
            <pc:sldMk cId="2572647361" sldId="450"/>
            <ac:spMk id="1174" creationId="{00000000-0000-0000-0000-000000000000}"/>
          </ac:spMkLst>
        </pc:spChg>
      </pc:sldChg>
      <pc:sldChg chg="modSp mod">
        <pc:chgData name="Sam Boyle" userId="35abf93e-0223-4e13-8ff7-75082260f8d3" providerId="ADAL" clId="{6991B943-29B4-4435-B2AA-32508796AE74}" dt="2023-12-22T19:57:45.529" v="3441" actId="20577"/>
        <pc:sldMkLst>
          <pc:docMk/>
          <pc:sldMk cId="1238013342" sldId="452"/>
        </pc:sldMkLst>
        <pc:spChg chg="mod">
          <ac:chgData name="Sam Boyle" userId="35abf93e-0223-4e13-8ff7-75082260f8d3" providerId="ADAL" clId="{6991B943-29B4-4435-B2AA-32508796AE74}" dt="2023-12-22T19:57:45.529" v="3441" actId="20577"/>
          <ac:spMkLst>
            <pc:docMk/>
            <pc:sldMk cId="1238013342" sldId="452"/>
            <ac:spMk id="2" creationId="{AC4A2B15-0D09-465E-A7EF-5E3A9F773B9B}"/>
          </ac:spMkLst>
        </pc:spChg>
        <pc:spChg chg="mod">
          <ac:chgData name="Sam Boyle" userId="35abf93e-0223-4e13-8ff7-75082260f8d3" providerId="ADAL" clId="{6991B943-29B4-4435-B2AA-32508796AE74}" dt="2023-12-22T19:57:19.114" v="3419" actId="20577"/>
          <ac:spMkLst>
            <pc:docMk/>
            <pc:sldMk cId="1238013342" sldId="452"/>
            <ac:spMk id="1174" creationId="{00000000-0000-0000-0000-000000000000}"/>
          </ac:spMkLst>
        </pc:spChg>
      </pc:sldChg>
      <pc:sldChg chg="modSp mod">
        <pc:chgData name="Sam Boyle" userId="35abf93e-0223-4e13-8ff7-75082260f8d3" providerId="ADAL" clId="{6991B943-29B4-4435-B2AA-32508796AE74}" dt="2023-12-22T19:55:36.194" v="3336" actId="403"/>
        <pc:sldMkLst>
          <pc:docMk/>
          <pc:sldMk cId="445093344" sldId="453"/>
        </pc:sldMkLst>
        <pc:spChg chg="mod">
          <ac:chgData name="Sam Boyle" userId="35abf93e-0223-4e13-8ff7-75082260f8d3" providerId="ADAL" clId="{6991B943-29B4-4435-B2AA-32508796AE74}" dt="2023-12-22T19:55:36.194" v="3336" actId="403"/>
          <ac:spMkLst>
            <pc:docMk/>
            <pc:sldMk cId="445093344" sldId="453"/>
            <ac:spMk id="2" creationId="{56A2D9ED-2349-4B2F-8BEE-995D3964D762}"/>
          </ac:spMkLst>
        </pc:spChg>
        <pc:spChg chg="mod">
          <ac:chgData name="Sam Boyle" userId="35abf93e-0223-4e13-8ff7-75082260f8d3" providerId="ADAL" clId="{6991B943-29B4-4435-B2AA-32508796AE74}" dt="2023-12-22T19:54:17.264" v="3296" actId="20577"/>
          <ac:spMkLst>
            <pc:docMk/>
            <pc:sldMk cId="445093344" sldId="453"/>
            <ac:spMk id="1174" creationId="{00000000-0000-0000-0000-000000000000}"/>
          </ac:spMkLst>
        </pc:spChg>
      </pc:sldChg>
      <pc:sldChg chg="modSp mod">
        <pc:chgData name="Sam Boyle" userId="35abf93e-0223-4e13-8ff7-75082260f8d3" providerId="ADAL" clId="{6991B943-29B4-4435-B2AA-32508796AE74}" dt="2023-12-22T19:54:10.556" v="3289" actId="20577"/>
        <pc:sldMkLst>
          <pc:docMk/>
          <pc:sldMk cId="4097335063" sldId="454"/>
        </pc:sldMkLst>
        <pc:spChg chg="mod">
          <ac:chgData name="Sam Boyle" userId="35abf93e-0223-4e13-8ff7-75082260f8d3" providerId="ADAL" clId="{6991B943-29B4-4435-B2AA-32508796AE74}" dt="2023-12-22T19:54:10.556" v="3289" actId="20577"/>
          <ac:spMkLst>
            <pc:docMk/>
            <pc:sldMk cId="4097335063" sldId="454"/>
            <ac:spMk id="1174" creationId="{00000000-0000-0000-0000-000000000000}"/>
          </ac:spMkLst>
        </pc:spChg>
      </pc:sldChg>
      <pc:sldChg chg="modSp mod">
        <pc:chgData name="Sam Boyle" userId="35abf93e-0223-4e13-8ff7-75082260f8d3" providerId="ADAL" clId="{6991B943-29B4-4435-B2AA-32508796AE74}" dt="2023-12-22T19:52:28.556" v="3201" actId="20577"/>
        <pc:sldMkLst>
          <pc:docMk/>
          <pc:sldMk cId="2911374659" sldId="455"/>
        </pc:sldMkLst>
        <pc:spChg chg="mod">
          <ac:chgData name="Sam Boyle" userId="35abf93e-0223-4e13-8ff7-75082260f8d3" providerId="ADAL" clId="{6991B943-29B4-4435-B2AA-32508796AE74}" dt="2023-12-22T19:52:28.556" v="3201" actId="20577"/>
          <ac:spMkLst>
            <pc:docMk/>
            <pc:sldMk cId="2911374659" sldId="455"/>
            <ac:spMk id="1174" creationId="{00000000-0000-0000-0000-000000000000}"/>
          </ac:spMkLst>
        </pc:spChg>
      </pc:sldChg>
      <pc:sldChg chg="modSp mod">
        <pc:chgData name="Sam Boyle" userId="35abf93e-0223-4e13-8ff7-75082260f8d3" providerId="ADAL" clId="{6991B943-29B4-4435-B2AA-32508796AE74}" dt="2023-12-22T19:52:36.636" v="3215" actId="20577"/>
        <pc:sldMkLst>
          <pc:docMk/>
          <pc:sldMk cId="4098396370" sldId="456"/>
        </pc:sldMkLst>
        <pc:spChg chg="mod">
          <ac:chgData name="Sam Boyle" userId="35abf93e-0223-4e13-8ff7-75082260f8d3" providerId="ADAL" clId="{6991B943-29B4-4435-B2AA-32508796AE74}" dt="2023-12-22T19:52:36.636" v="3215" actId="20577"/>
          <ac:spMkLst>
            <pc:docMk/>
            <pc:sldMk cId="4098396370" sldId="456"/>
            <ac:spMk id="1174" creationId="{00000000-0000-0000-0000-000000000000}"/>
          </ac:spMkLst>
        </pc:spChg>
      </pc:sldChg>
      <pc:sldChg chg="modSp mod">
        <pc:chgData name="Sam Boyle" userId="35abf93e-0223-4e13-8ff7-75082260f8d3" providerId="ADAL" clId="{6991B943-29B4-4435-B2AA-32508796AE74}" dt="2023-12-08T15:46:00.654" v="621" actId="20577"/>
        <pc:sldMkLst>
          <pc:docMk/>
          <pc:sldMk cId="79634485" sldId="461"/>
        </pc:sldMkLst>
        <pc:spChg chg="mod">
          <ac:chgData name="Sam Boyle" userId="35abf93e-0223-4e13-8ff7-75082260f8d3" providerId="ADAL" clId="{6991B943-29B4-4435-B2AA-32508796AE74}" dt="2023-12-08T15:46:00.654" v="621" actId="20577"/>
          <ac:spMkLst>
            <pc:docMk/>
            <pc:sldMk cId="79634485" sldId="461"/>
            <ac:spMk id="3" creationId="{A4AF9312-0398-44D5-8C9C-38753EC6DFC9}"/>
          </ac:spMkLst>
        </pc:spChg>
      </pc:sldChg>
      <pc:sldChg chg="modSp mod">
        <pc:chgData name="Sam Boyle" userId="35abf93e-0223-4e13-8ff7-75082260f8d3" providerId="ADAL" clId="{6991B943-29B4-4435-B2AA-32508796AE74}" dt="2023-12-08T15:46:07.285" v="630" actId="20577"/>
        <pc:sldMkLst>
          <pc:docMk/>
          <pc:sldMk cId="581627455" sldId="462"/>
        </pc:sldMkLst>
        <pc:spChg chg="mod">
          <ac:chgData name="Sam Boyle" userId="35abf93e-0223-4e13-8ff7-75082260f8d3" providerId="ADAL" clId="{6991B943-29B4-4435-B2AA-32508796AE74}" dt="2023-12-08T15:46:07.285" v="630" actId="20577"/>
          <ac:spMkLst>
            <pc:docMk/>
            <pc:sldMk cId="581627455" sldId="462"/>
            <ac:spMk id="3" creationId="{C16E1266-E4C3-46C3-AA2A-E10E7052AEFF}"/>
          </ac:spMkLst>
        </pc:spChg>
      </pc:sldChg>
      <pc:sldChg chg="modSp mod">
        <pc:chgData name="Sam Boyle" userId="35abf93e-0223-4e13-8ff7-75082260f8d3" providerId="ADAL" clId="{6991B943-29B4-4435-B2AA-32508796AE74}" dt="2023-12-08T15:44:29.743" v="597" actId="5793"/>
        <pc:sldMkLst>
          <pc:docMk/>
          <pc:sldMk cId="4141907448" sldId="463"/>
        </pc:sldMkLst>
        <pc:spChg chg="mod">
          <ac:chgData name="Sam Boyle" userId="35abf93e-0223-4e13-8ff7-75082260f8d3" providerId="ADAL" clId="{6991B943-29B4-4435-B2AA-32508796AE74}" dt="2023-12-08T15:44:29.743" v="597" actId="5793"/>
          <ac:spMkLst>
            <pc:docMk/>
            <pc:sldMk cId="4141907448" sldId="463"/>
            <ac:spMk id="3" creationId="{27C2E714-C493-41B6-BFDA-385BD97DB039}"/>
          </ac:spMkLst>
        </pc:spChg>
      </pc:sldChg>
      <pc:sldChg chg="modSp mod">
        <pc:chgData name="Sam Boyle" userId="35abf93e-0223-4e13-8ff7-75082260f8d3" providerId="ADAL" clId="{6991B943-29B4-4435-B2AA-32508796AE74}" dt="2023-12-22T19:51:41.235" v="3194" actId="20577"/>
        <pc:sldMkLst>
          <pc:docMk/>
          <pc:sldMk cId="1683830759" sldId="466"/>
        </pc:sldMkLst>
        <pc:spChg chg="mod">
          <ac:chgData name="Sam Boyle" userId="35abf93e-0223-4e13-8ff7-75082260f8d3" providerId="ADAL" clId="{6991B943-29B4-4435-B2AA-32508796AE74}" dt="2023-12-22T19:51:41.235" v="3194" actId="20577"/>
          <ac:spMkLst>
            <pc:docMk/>
            <pc:sldMk cId="1683830759" sldId="466"/>
            <ac:spMk id="3" creationId="{536982DB-C7AE-43A6-BBB3-6E4B3CB33534}"/>
          </ac:spMkLst>
        </pc:spChg>
      </pc:sldChg>
      <pc:sldChg chg="modSp mod">
        <pc:chgData name="Sam Boyle" userId="35abf93e-0223-4e13-8ff7-75082260f8d3" providerId="ADAL" clId="{6991B943-29B4-4435-B2AA-32508796AE74}" dt="2023-12-08T15:46:36.520" v="644" actId="13926"/>
        <pc:sldMkLst>
          <pc:docMk/>
          <pc:sldMk cId="855909424" sldId="469"/>
        </pc:sldMkLst>
        <pc:spChg chg="mod">
          <ac:chgData name="Sam Boyle" userId="35abf93e-0223-4e13-8ff7-75082260f8d3" providerId="ADAL" clId="{6991B943-29B4-4435-B2AA-32508796AE74}" dt="2023-12-08T15:46:36.520" v="644" actId="13926"/>
          <ac:spMkLst>
            <pc:docMk/>
            <pc:sldMk cId="855909424" sldId="469"/>
            <ac:spMk id="2" creationId="{8DFA2065-1C49-48F0-90E9-673BD29D8B14}"/>
          </ac:spMkLst>
        </pc:spChg>
      </pc:sldChg>
      <pc:sldChg chg="modSp mod">
        <pc:chgData name="Sam Boyle" userId="35abf93e-0223-4e13-8ff7-75082260f8d3" providerId="ADAL" clId="{6991B943-29B4-4435-B2AA-32508796AE74}" dt="2023-12-13T22:23:05.263" v="1963" actId="14734"/>
        <pc:sldMkLst>
          <pc:docMk/>
          <pc:sldMk cId="1712677864" sldId="471"/>
        </pc:sldMkLst>
        <pc:graphicFrameChg chg="modGraphic">
          <ac:chgData name="Sam Boyle" userId="35abf93e-0223-4e13-8ff7-75082260f8d3" providerId="ADAL" clId="{6991B943-29B4-4435-B2AA-32508796AE74}" dt="2023-12-13T22:23:05.263" v="1963" actId="14734"/>
          <ac:graphicFrameMkLst>
            <pc:docMk/>
            <pc:sldMk cId="1712677864" sldId="471"/>
            <ac:graphicFrameMk id="8" creationId="{CA5680A3-00FC-4C2E-B6D0-BED169B48E74}"/>
          </ac:graphicFrameMkLst>
        </pc:graphicFrameChg>
      </pc:sldChg>
      <pc:sldChg chg="addSp delSp modSp mod">
        <pc:chgData name="Sam Boyle" userId="35abf93e-0223-4e13-8ff7-75082260f8d3" providerId="ADAL" clId="{6991B943-29B4-4435-B2AA-32508796AE74}" dt="2023-12-13T22:23:15.032" v="1966" actId="403"/>
        <pc:sldMkLst>
          <pc:docMk/>
          <pc:sldMk cId="921762242" sldId="472"/>
        </pc:sldMkLst>
        <pc:spChg chg="mod">
          <ac:chgData name="Sam Boyle" userId="35abf93e-0223-4e13-8ff7-75082260f8d3" providerId="ADAL" clId="{6991B943-29B4-4435-B2AA-32508796AE74}" dt="2023-12-11T20:33:58.475" v="1048" actId="13926"/>
          <ac:spMkLst>
            <pc:docMk/>
            <pc:sldMk cId="921762242" sldId="472"/>
            <ac:spMk id="5" creationId="{C1A3C865-AEFE-437D-95C2-FA800F8D7778}"/>
          </ac:spMkLst>
        </pc:spChg>
        <pc:graphicFrameChg chg="add mod modGraphic">
          <ac:chgData name="Sam Boyle" userId="35abf93e-0223-4e13-8ff7-75082260f8d3" providerId="ADAL" clId="{6991B943-29B4-4435-B2AA-32508796AE74}" dt="2023-12-13T22:23:15.032" v="1966" actId="403"/>
          <ac:graphicFrameMkLst>
            <pc:docMk/>
            <pc:sldMk cId="921762242" sldId="472"/>
            <ac:graphicFrameMk id="2" creationId="{5DFD1219-541C-0B7C-6698-3D03A23D7EF3}"/>
          </ac:graphicFrameMkLst>
        </pc:graphicFrameChg>
        <pc:graphicFrameChg chg="del">
          <ac:chgData name="Sam Boyle" userId="35abf93e-0223-4e13-8ff7-75082260f8d3" providerId="ADAL" clId="{6991B943-29B4-4435-B2AA-32508796AE74}" dt="2023-12-11T20:32:55.889" v="1035" actId="478"/>
          <ac:graphicFrameMkLst>
            <pc:docMk/>
            <pc:sldMk cId="921762242" sldId="472"/>
            <ac:graphicFrameMk id="9" creationId="{1DB87063-B84F-4155-A4DE-814B83D7E331}"/>
          </ac:graphicFrameMkLst>
        </pc:graphicFrameChg>
      </pc:sldChg>
      <pc:sldChg chg="del">
        <pc:chgData name="Sam Boyle" userId="35abf93e-0223-4e13-8ff7-75082260f8d3" providerId="ADAL" clId="{6991B943-29B4-4435-B2AA-32508796AE74}" dt="2023-12-11T20:37:50.653" v="1232" actId="2696"/>
        <pc:sldMkLst>
          <pc:docMk/>
          <pc:sldMk cId="3072377075" sldId="473"/>
        </pc:sldMkLst>
      </pc:sldChg>
      <pc:sldChg chg="del">
        <pc:chgData name="Sam Boyle" userId="35abf93e-0223-4e13-8ff7-75082260f8d3" providerId="ADAL" clId="{6991B943-29B4-4435-B2AA-32508796AE74}" dt="2023-12-11T20:38:25.140" v="1245" actId="2696"/>
        <pc:sldMkLst>
          <pc:docMk/>
          <pc:sldMk cId="502834010" sldId="475"/>
        </pc:sldMkLst>
      </pc:sldChg>
      <pc:sldChg chg="modSp mod">
        <pc:chgData name="Sam Boyle" userId="35abf93e-0223-4e13-8ff7-75082260f8d3" providerId="ADAL" clId="{6991B943-29B4-4435-B2AA-32508796AE74}" dt="2023-12-08T15:45:25.578" v="611" actId="20577"/>
        <pc:sldMkLst>
          <pc:docMk/>
          <pc:sldMk cId="626420887" sldId="477"/>
        </pc:sldMkLst>
        <pc:spChg chg="mod">
          <ac:chgData name="Sam Boyle" userId="35abf93e-0223-4e13-8ff7-75082260f8d3" providerId="ADAL" clId="{6991B943-29B4-4435-B2AA-32508796AE74}" dt="2023-12-08T15:45:20.387" v="610" actId="13926"/>
          <ac:spMkLst>
            <pc:docMk/>
            <pc:sldMk cId="626420887" sldId="477"/>
            <ac:spMk id="3" creationId="{F7C7A69F-1275-48F5-ABE6-E07583EA583C}"/>
          </ac:spMkLst>
        </pc:spChg>
        <pc:spChg chg="mod">
          <ac:chgData name="Sam Boyle" userId="35abf93e-0223-4e13-8ff7-75082260f8d3" providerId="ADAL" clId="{6991B943-29B4-4435-B2AA-32508796AE74}" dt="2023-12-08T15:45:25.578" v="611" actId="20577"/>
          <ac:spMkLst>
            <pc:docMk/>
            <pc:sldMk cId="626420887" sldId="477"/>
            <ac:spMk id="1174" creationId="{00000000-0000-0000-0000-000000000000}"/>
          </ac:spMkLst>
        </pc:spChg>
      </pc:sldChg>
      <pc:sldChg chg="modSp mod addCm">
        <pc:chgData name="Sam Boyle" userId="35abf93e-0223-4e13-8ff7-75082260f8d3" providerId="ADAL" clId="{6991B943-29B4-4435-B2AA-32508796AE74}" dt="2023-12-22T19:42:00.184" v="3116"/>
        <pc:sldMkLst>
          <pc:docMk/>
          <pc:sldMk cId="1536825233" sldId="478"/>
        </pc:sldMkLst>
        <pc:spChg chg="mod">
          <ac:chgData name="Sam Boyle" userId="35abf93e-0223-4e13-8ff7-75082260f8d3" providerId="ADAL" clId="{6991B943-29B4-4435-B2AA-32508796AE74}" dt="2023-12-22T19:41:43.074" v="3115" actId="20577"/>
          <ac:spMkLst>
            <pc:docMk/>
            <pc:sldMk cId="1536825233" sldId="478"/>
            <ac:spMk id="3" creationId="{D9D84120-D365-4FFE-9A9D-195AA7FEFAA4}"/>
          </ac:spMkLst>
        </pc:spChg>
      </pc:sldChg>
      <pc:sldChg chg="modSp mod">
        <pc:chgData name="Sam Boyle" userId="35abf93e-0223-4e13-8ff7-75082260f8d3" providerId="ADAL" clId="{6991B943-29B4-4435-B2AA-32508796AE74}" dt="2023-12-08T15:46:31.797" v="643" actId="13926"/>
        <pc:sldMkLst>
          <pc:docMk/>
          <pc:sldMk cId="3444928030" sldId="480"/>
        </pc:sldMkLst>
        <pc:spChg chg="mod">
          <ac:chgData name="Sam Boyle" userId="35abf93e-0223-4e13-8ff7-75082260f8d3" providerId="ADAL" clId="{6991B943-29B4-4435-B2AA-32508796AE74}" dt="2023-12-08T15:46:31.797" v="643" actId="13926"/>
          <ac:spMkLst>
            <pc:docMk/>
            <pc:sldMk cId="3444928030" sldId="480"/>
            <ac:spMk id="2" creationId="{65D3F3B5-B34F-425C-A952-F2488C896A81}"/>
          </ac:spMkLst>
        </pc:spChg>
      </pc:sldChg>
      <pc:sldChg chg="del">
        <pc:chgData name="Sam Boyle" userId="35abf93e-0223-4e13-8ff7-75082260f8d3" providerId="ADAL" clId="{6991B943-29B4-4435-B2AA-32508796AE74}" dt="2023-12-12T20:23:20.127" v="1620" actId="2696"/>
        <pc:sldMkLst>
          <pc:docMk/>
          <pc:sldMk cId="4086731299" sldId="482"/>
        </pc:sldMkLst>
      </pc:sldChg>
      <pc:sldChg chg="del">
        <pc:chgData name="Sam Boyle" userId="35abf93e-0223-4e13-8ff7-75082260f8d3" providerId="ADAL" clId="{6991B943-29B4-4435-B2AA-32508796AE74}" dt="2023-12-12T20:23:20.127" v="1620" actId="2696"/>
        <pc:sldMkLst>
          <pc:docMk/>
          <pc:sldMk cId="1707964506" sldId="483"/>
        </pc:sldMkLst>
      </pc:sldChg>
      <pc:sldChg chg="del">
        <pc:chgData name="Sam Boyle" userId="35abf93e-0223-4e13-8ff7-75082260f8d3" providerId="ADAL" clId="{6991B943-29B4-4435-B2AA-32508796AE74}" dt="2023-12-12T20:23:35.636" v="1621" actId="2696"/>
        <pc:sldMkLst>
          <pc:docMk/>
          <pc:sldMk cId="519143083" sldId="484"/>
        </pc:sldMkLst>
      </pc:sldChg>
      <pc:sldChg chg="modSp mod">
        <pc:chgData name="Sam Boyle" userId="35abf93e-0223-4e13-8ff7-75082260f8d3" providerId="ADAL" clId="{6991B943-29B4-4435-B2AA-32508796AE74}" dt="2023-12-11T20:43:48.016" v="1336" actId="113"/>
        <pc:sldMkLst>
          <pc:docMk/>
          <pc:sldMk cId="68234243" sldId="489"/>
        </pc:sldMkLst>
        <pc:spChg chg="mod">
          <ac:chgData name="Sam Boyle" userId="35abf93e-0223-4e13-8ff7-75082260f8d3" providerId="ADAL" clId="{6991B943-29B4-4435-B2AA-32508796AE74}" dt="2023-12-11T20:43:48.016" v="1336" actId="113"/>
          <ac:spMkLst>
            <pc:docMk/>
            <pc:sldMk cId="68234243" sldId="489"/>
            <ac:spMk id="3" creationId="{58230232-CBB8-4610-9271-3909736B7A0F}"/>
          </ac:spMkLst>
        </pc:spChg>
      </pc:sldChg>
      <pc:sldChg chg="modSp mod">
        <pc:chgData name="Sam Boyle" userId="35abf93e-0223-4e13-8ff7-75082260f8d3" providerId="ADAL" clId="{6991B943-29B4-4435-B2AA-32508796AE74}" dt="2023-12-22T19:51:08.613" v="3190" actId="14"/>
        <pc:sldMkLst>
          <pc:docMk/>
          <pc:sldMk cId="3207850569" sldId="490"/>
        </pc:sldMkLst>
        <pc:spChg chg="mod">
          <ac:chgData name="Sam Boyle" userId="35abf93e-0223-4e13-8ff7-75082260f8d3" providerId="ADAL" clId="{6991B943-29B4-4435-B2AA-32508796AE74}" dt="2023-12-22T19:51:08.613" v="3190" actId="14"/>
          <ac:spMkLst>
            <pc:docMk/>
            <pc:sldMk cId="3207850569" sldId="490"/>
            <ac:spMk id="4" creationId="{D698169C-BA04-48ED-A594-C41DD1BADDBF}"/>
          </ac:spMkLst>
        </pc:spChg>
      </pc:sldChg>
      <pc:sldChg chg="modSp mod">
        <pc:chgData name="Sam Boyle" userId="35abf93e-0223-4e13-8ff7-75082260f8d3" providerId="ADAL" clId="{6991B943-29B4-4435-B2AA-32508796AE74}" dt="2023-12-11T20:43:12.652" v="1332" actId="207"/>
        <pc:sldMkLst>
          <pc:docMk/>
          <pc:sldMk cId="3676062016" sldId="491"/>
        </pc:sldMkLst>
        <pc:spChg chg="mod">
          <ac:chgData name="Sam Boyle" userId="35abf93e-0223-4e13-8ff7-75082260f8d3" providerId="ADAL" clId="{6991B943-29B4-4435-B2AA-32508796AE74}" dt="2023-12-11T20:43:12.652" v="1332" actId="207"/>
          <ac:spMkLst>
            <pc:docMk/>
            <pc:sldMk cId="3676062016" sldId="491"/>
            <ac:spMk id="4" creationId="{66779951-2714-4296-88F7-9785787AB60E}"/>
          </ac:spMkLst>
        </pc:spChg>
      </pc:sldChg>
      <pc:sldChg chg="modSp mod">
        <pc:chgData name="Sam Boyle" userId="35abf93e-0223-4e13-8ff7-75082260f8d3" providerId="ADAL" clId="{6991B943-29B4-4435-B2AA-32508796AE74}" dt="2023-12-08T15:46:13.467" v="640" actId="20577"/>
        <pc:sldMkLst>
          <pc:docMk/>
          <pc:sldMk cId="490179611" sldId="493"/>
        </pc:sldMkLst>
        <pc:spChg chg="mod">
          <ac:chgData name="Sam Boyle" userId="35abf93e-0223-4e13-8ff7-75082260f8d3" providerId="ADAL" clId="{6991B943-29B4-4435-B2AA-32508796AE74}" dt="2023-12-08T15:46:13.467" v="640" actId="20577"/>
          <ac:spMkLst>
            <pc:docMk/>
            <pc:sldMk cId="490179611" sldId="493"/>
            <ac:spMk id="3" creationId="{1196F93C-0508-4E35-A479-8D72453C1416}"/>
          </ac:spMkLst>
        </pc:spChg>
      </pc:sldChg>
      <pc:sldChg chg="modSp mod">
        <pc:chgData name="Sam Boyle" userId="35abf93e-0223-4e13-8ff7-75082260f8d3" providerId="ADAL" clId="{6991B943-29B4-4435-B2AA-32508796AE74}" dt="2023-12-08T15:44:42.130" v="598" actId="13926"/>
        <pc:sldMkLst>
          <pc:docMk/>
          <pc:sldMk cId="306445450" sldId="494"/>
        </pc:sldMkLst>
        <pc:spChg chg="mod">
          <ac:chgData name="Sam Boyle" userId="35abf93e-0223-4e13-8ff7-75082260f8d3" providerId="ADAL" clId="{6991B943-29B4-4435-B2AA-32508796AE74}" dt="2023-12-08T15:44:42.130" v="598" actId="13926"/>
          <ac:spMkLst>
            <pc:docMk/>
            <pc:sldMk cId="306445450" sldId="494"/>
            <ac:spMk id="3" creationId="{E4F8F76B-13F1-4545-AB94-B3E918CD2399}"/>
          </ac:spMkLst>
        </pc:spChg>
      </pc:sldChg>
      <pc:sldChg chg="modSp mod">
        <pc:chgData name="Sam Boyle" userId="35abf93e-0223-4e13-8ff7-75082260f8d3" providerId="ADAL" clId="{6991B943-29B4-4435-B2AA-32508796AE74}" dt="2023-12-08T15:45:02.845" v="604" actId="13926"/>
        <pc:sldMkLst>
          <pc:docMk/>
          <pc:sldMk cId="1604966235" sldId="496"/>
        </pc:sldMkLst>
        <pc:spChg chg="mod">
          <ac:chgData name="Sam Boyle" userId="35abf93e-0223-4e13-8ff7-75082260f8d3" providerId="ADAL" clId="{6991B943-29B4-4435-B2AA-32508796AE74}" dt="2023-12-08T15:45:02.845" v="604" actId="13926"/>
          <ac:spMkLst>
            <pc:docMk/>
            <pc:sldMk cId="1604966235" sldId="496"/>
            <ac:spMk id="3" creationId="{9A2A33C6-89A4-4EF8-A05F-5E4C67C9D95D}"/>
          </ac:spMkLst>
        </pc:spChg>
      </pc:sldChg>
      <pc:sldChg chg="modSp mod">
        <pc:chgData name="Sam Boyle" userId="35abf93e-0223-4e13-8ff7-75082260f8d3" providerId="ADAL" clId="{6991B943-29B4-4435-B2AA-32508796AE74}" dt="2023-12-08T15:44:51.640" v="599" actId="13926"/>
        <pc:sldMkLst>
          <pc:docMk/>
          <pc:sldMk cId="1364648164" sldId="497"/>
        </pc:sldMkLst>
        <pc:spChg chg="mod">
          <ac:chgData name="Sam Boyle" userId="35abf93e-0223-4e13-8ff7-75082260f8d3" providerId="ADAL" clId="{6991B943-29B4-4435-B2AA-32508796AE74}" dt="2023-12-08T15:44:51.640" v="599" actId="13926"/>
          <ac:spMkLst>
            <pc:docMk/>
            <pc:sldMk cId="1364648164" sldId="497"/>
            <ac:spMk id="3" creationId="{0F2E9287-836E-43C5-8D7D-0039C5EE39F3}"/>
          </ac:spMkLst>
        </pc:spChg>
      </pc:sldChg>
      <pc:sldChg chg="modSp mod">
        <pc:chgData name="Sam Boyle" userId="35abf93e-0223-4e13-8ff7-75082260f8d3" providerId="ADAL" clId="{6991B943-29B4-4435-B2AA-32508796AE74}" dt="2023-12-11T20:43:36.894" v="1334" actId="20577"/>
        <pc:sldMkLst>
          <pc:docMk/>
          <pc:sldMk cId="2313041603" sldId="498"/>
        </pc:sldMkLst>
        <pc:spChg chg="mod">
          <ac:chgData name="Sam Boyle" userId="35abf93e-0223-4e13-8ff7-75082260f8d3" providerId="ADAL" clId="{6991B943-29B4-4435-B2AA-32508796AE74}" dt="2023-12-11T20:43:36.894" v="1334" actId="20577"/>
          <ac:spMkLst>
            <pc:docMk/>
            <pc:sldMk cId="2313041603" sldId="498"/>
            <ac:spMk id="3" creationId="{55CD1227-1EF7-4189-9314-005B3D0F3970}"/>
          </ac:spMkLst>
        </pc:spChg>
      </pc:sldChg>
      <pc:sldChg chg="modSp mod">
        <pc:chgData name="Sam Boyle" userId="35abf93e-0223-4e13-8ff7-75082260f8d3" providerId="ADAL" clId="{6991B943-29B4-4435-B2AA-32508796AE74}" dt="2023-12-22T19:53:52.781" v="3282" actId="20577"/>
        <pc:sldMkLst>
          <pc:docMk/>
          <pc:sldMk cId="3334631512" sldId="503"/>
        </pc:sldMkLst>
        <pc:spChg chg="mod">
          <ac:chgData name="Sam Boyle" userId="35abf93e-0223-4e13-8ff7-75082260f8d3" providerId="ADAL" clId="{6991B943-29B4-4435-B2AA-32508796AE74}" dt="2023-12-22T19:53:52.781" v="3282" actId="20577"/>
          <ac:spMkLst>
            <pc:docMk/>
            <pc:sldMk cId="3334631512" sldId="503"/>
            <ac:spMk id="3" creationId="{44E6F67B-31D2-4C7C-901D-B985BE6324FC}"/>
          </ac:spMkLst>
        </pc:spChg>
      </pc:sldChg>
      <pc:sldChg chg="modSp mod">
        <pc:chgData name="Sam Boyle" userId="35abf93e-0223-4e13-8ff7-75082260f8d3" providerId="ADAL" clId="{6991B943-29B4-4435-B2AA-32508796AE74}" dt="2023-12-22T19:53:24.112" v="3265" actId="20577"/>
        <pc:sldMkLst>
          <pc:docMk/>
          <pc:sldMk cId="3666990103" sldId="504"/>
        </pc:sldMkLst>
        <pc:spChg chg="mod">
          <ac:chgData name="Sam Boyle" userId="35abf93e-0223-4e13-8ff7-75082260f8d3" providerId="ADAL" clId="{6991B943-29B4-4435-B2AA-32508796AE74}" dt="2023-12-22T19:53:24.112" v="3265" actId="20577"/>
          <ac:spMkLst>
            <pc:docMk/>
            <pc:sldMk cId="3666990103" sldId="504"/>
            <ac:spMk id="3" creationId="{BC218FE1-30BB-4643-9FDA-6F7D06AD81D9}"/>
          </ac:spMkLst>
        </pc:spChg>
        <pc:spChg chg="mod">
          <ac:chgData name="Sam Boyle" userId="35abf93e-0223-4e13-8ff7-75082260f8d3" providerId="ADAL" clId="{6991B943-29B4-4435-B2AA-32508796AE74}" dt="2023-12-22T19:52:46.588" v="3222" actId="20577"/>
          <ac:spMkLst>
            <pc:docMk/>
            <pc:sldMk cId="3666990103" sldId="504"/>
            <ac:spMk id="1174" creationId="{00000000-0000-0000-0000-000000000000}"/>
          </ac:spMkLst>
        </pc:spChg>
      </pc:sldChg>
      <pc:sldChg chg="modSp mod">
        <pc:chgData name="Sam Boyle" userId="35abf93e-0223-4e13-8ff7-75082260f8d3" providerId="ADAL" clId="{6991B943-29B4-4435-B2AA-32508796AE74}" dt="2023-12-22T19:53:35.516" v="3272" actId="20577"/>
        <pc:sldMkLst>
          <pc:docMk/>
          <pc:sldMk cId="3225768184" sldId="505"/>
        </pc:sldMkLst>
        <pc:spChg chg="mod">
          <ac:chgData name="Sam Boyle" userId="35abf93e-0223-4e13-8ff7-75082260f8d3" providerId="ADAL" clId="{6991B943-29B4-4435-B2AA-32508796AE74}" dt="2023-12-22T19:53:35.516" v="3272" actId="20577"/>
          <ac:spMkLst>
            <pc:docMk/>
            <pc:sldMk cId="3225768184" sldId="505"/>
            <ac:spMk id="1174" creationId="{00000000-0000-0000-0000-000000000000}"/>
          </ac:spMkLst>
        </pc:spChg>
      </pc:sldChg>
      <pc:sldChg chg="modSp mod">
        <pc:chgData name="Sam Boyle" userId="35abf93e-0223-4e13-8ff7-75082260f8d3" providerId="ADAL" clId="{6991B943-29B4-4435-B2AA-32508796AE74}" dt="2023-12-22T19:36:52.148" v="3087" actId="20577"/>
        <pc:sldMkLst>
          <pc:docMk/>
          <pc:sldMk cId="4114513465" sldId="507"/>
        </pc:sldMkLst>
        <pc:spChg chg="mod">
          <ac:chgData name="Sam Boyle" userId="35abf93e-0223-4e13-8ff7-75082260f8d3" providerId="ADAL" clId="{6991B943-29B4-4435-B2AA-32508796AE74}" dt="2023-12-22T19:35:50.169" v="3064" actId="20577"/>
          <ac:spMkLst>
            <pc:docMk/>
            <pc:sldMk cId="4114513465" sldId="507"/>
            <ac:spMk id="4" creationId="{EAD1A56F-3C3E-44A8-9ED7-B05DDB4DFB47}"/>
          </ac:spMkLst>
        </pc:spChg>
        <pc:graphicFrameChg chg="mod modGraphic">
          <ac:chgData name="Sam Boyle" userId="35abf93e-0223-4e13-8ff7-75082260f8d3" providerId="ADAL" clId="{6991B943-29B4-4435-B2AA-32508796AE74}" dt="2023-12-22T19:36:52.148" v="3087" actId="20577"/>
          <ac:graphicFrameMkLst>
            <pc:docMk/>
            <pc:sldMk cId="4114513465" sldId="507"/>
            <ac:graphicFrameMk id="2" creationId="{4931FED4-DB93-4D95-B704-8FE8A7660D86}"/>
          </ac:graphicFrameMkLst>
        </pc:graphicFrameChg>
      </pc:sldChg>
      <pc:sldChg chg="delSp modSp mod">
        <pc:chgData name="Sam Boyle" userId="35abf93e-0223-4e13-8ff7-75082260f8d3" providerId="ADAL" clId="{6991B943-29B4-4435-B2AA-32508796AE74}" dt="2023-12-22T19:37:25.353" v="3102" actId="15"/>
        <pc:sldMkLst>
          <pc:docMk/>
          <pc:sldMk cId="1261243824" sldId="508"/>
        </pc:sldMkLst>
        <pc:spChg chg="mod">
          <ac:chgData name="Sam Boyle" userId="35abf93e-0223-4e13-8ff7-75082260f8d3" providerId="ADAL" clId="{6991B943-29B4-4435-B2AA-32508796AE74}" dt="2023-12-22T19:37:25.353" v="3102" actId="15"/>
          <ac:spMkLst>
            <pc:docMk/>
            <pc:sldMk cId="1261243824" sldId="508"/>
            <ac:spMk id="2" creationId="{59857035-2A9A-4CE9-8E12-5E50D2F5298C}"/>
          </ac:spMkLst>
        </pc:spChg>
        <pc:spChg chg="del">
          <ac:chgData name="Sam Boyle" userId="35abf93e-0223-4e13-8ff7-75082260f8d3" providerId="ADAL" clId="{6991B943-29B4-4435-B2AA-32508796AE74}" dt="2023-12-22T19:37:02.736" v="3088" actId="478"/>
          <ac:spMkLst>
            <pc:docMk/>
            <pc:sldMk cId="1261243824" sldId="508"/>
            <ac:spMk id="3" creationId="{C066E671-6111-455D-9A95-EB9ECD7F7017}"/>
          </ac:spMkLst>
        </pc:spChg>
      </pc:sldChg>
      <pc:sldChg chg="modSp mod">
        <pc:chgData name="Sam Boyle" userId="35abf93e-0223-4e13-8ff7-75082260f8d3" providerId="ADAL" clId="{6991B943-29B4-4435-B2AA-32508796AE74}" dt="2023-12-22T19:38:34.135" v="3107" actId="20577"/>
        <pc:sldMkLst>
          <pc:docMk/>
          <pc:sldMk cId="382742832" sldId="511"/>
        </pc:sldMkLst>
        <pc:spChg chg="mod">
          <ac:chgData name="Sam Boyle" userId="35abf93e-0223-4e13-8ff7-75082260f8d3" providerId="ADAL" clId="{6991B943-29B4-4435-B2AA-32508796AE74}" dt="2023-12-22T19:38:34.135" v="3107" actId="20577"/>
          <ac:spMkLst>
            <pc:docMk/>
            <pc:sldMk cId="382742832" sldId="511"/>
            <ac:spMk id="5" creationId="{20354454-6682-4CA8-A3D5-C2F3ADEA7C35}"/>
          </ac:spMkLst>
        </pc:spChg>
        <pc:spChg chg="mod">
          <ac:chgData name="Sam Boyle" userId="35abf93e-0223-4e13-8ff7-75082260f8d3" providerId="ADAL" clId="{6991B943-29B4-4435-B2AA-32508796AE74}" dt="2023-12-22T19:27:30.892" v="2782" actId="20577"/>
          <ac:spMkLst>
            <pc:docMk/>
            <pc:sldMk cId="382742832" sldId="511"/>
            <ac:spMk id="1174" creationId="{00000000-0000-0000-0000-000000000000}"/>
          </ac:spMkLst>
        </pc:spChg>
      </pc:sldChg>
      <pc:sldChg chg="modSp mod">
        <pc:chgData name="Sam Boyle" userId="35abf93e-0223-4e13-8ff7-75082260f8d3" providerId="ADAL" clId="{6991B943-29B4-4435-B2AA-32508796AE74}" dt="2023-12-22T19:34:20.795" v="3004" actId="14861"/>
        <pc:sldMkLst>
          <pc:docMk/>
          <pc:sldMk cId="2185768342" sldId="513"/>
        </pc:sldMkLst>
        <pc:picChg chg="mod">
          <ac:chgData name="Sam Boyle" userId="35abf93e-0223-4e13-8ff7-75082260f8d3" providerId="ADAL" clId="{6991B943-29B4-4435-B2AA-32508796AE74}" dt="2023-12-22T19:34:20.795" v="3004" actId="14861"/>
          <ac:picMkLst>
            <pc:docMk/>
            <pc:sldMk cId="2185768342" sldId="513"/>
            <ac:picMk id="4" creationId="{4F061AA1-0F53-4B38-A2C7-E64F5D32F577}"/>
          </ac:picMkLst>
        </pc:picChg>
      </pc:sldChg>
      <pc:sldChg chg="modSp mod">
        <pc:chgData name="Sam Boyle" userId="35abf93e-0223-4e13-8ff7-75082260f8d3" providerId="ADAL" clId="{6991B943-29B4-4435-B2AA-32508796AE74}" dt="2023-12-22T19:34:03.170" v="3002" actId="20577"/>
        <pc:sldMkLst>
          <pc:docMk/>
          <pc:sldMk cId="1187678113" sldId="514"/>
        </pc:sldMkLst>
        <pc:spChg chg="mod">
          <ac:chgData name="Sam Boyle" userId="35abf93e-0223-4e13-8ff7-75082260f8d3" providerId="ADAL" clId="{6991B943-29B4-4435-B2AA-32508796AE74}" dt="2023-12-22T19:34:03.170" v="3002" actId="20577"/>
          <ac:spMkLst>
            <pc:docMk/>
            <pc:sldMk cId="1187678113" sldId="514"/>
            <ac:spMk id="4" creationId="{8AAD35D0-89CD-4221-91AF-9AF0937FA976}"/>
          </ac:spMkLst>
        </pc:spChg>
      </pc:sldChg>
      <pc:sldChg chg="modSp mod">
        <pc:chgData name="Sam Boyle" userId="35abf93e-0223-4e13-8ff7-75082260f8d3" providerId="ADAL" clId="{6991B943-29B4-4435-B2AA-32508796AE74}" dt="2023-12-22T19:33:01.531" v="2978" actId="15"/>
        <pc:sldMkLst>
          <pc:docMk/>
          <pc:sldMk cId="909499893" sldId="515"/>
        </pc:sldMkLst>
        <pc:spChg chg="mod">
          <ac:chgData name="Sam Boyle" userId="35abf93e-0223-4e13-8ff7-75082260f8d3" providerId="ADAL" clId="{6991B943-29B4-4435-B2AA-32508796AE74}" dt="2023-12-22T19:33:01.531" v="2978" actId="15"/>
          <ac:spMkLst>
            <pc:docMk/>
            <pc:sldMk cId="909499893" sldId="515"/>
            <ac:spMk id="4" creationId="{5F0E7546-F69F-4C52-AEE3-FC764AFEBE4A}"/>
          </ac:spMkLst>
        </pc:spChg>
      </pc:sldChg>
      <pc:sldChg chg="modSp mod">
        <pc:chgData name="Sam Boyle" userId="35abf93e-0223-4e13-8ff7-75082260f8d3" providerId="ADAL" clId="{6991B943-29B4-4435-B2AA-32508796AE74}" dt="2023-12-22T19:29:46.882" v="2871" actId="20577"/>
        <pc:sldMkLst>
          <pc:docMk/>
          <pc:sldMk cId="3230380815" sldId="517"/>
        </pc:sldMkLst>
        <pc:spChg chg="mod">
          <ac:chgData name="Sam Boyle" userId="35abf93e-0223-4e13-8ff7-75082260f8d3" providerId="ADAL" clId="{6991B943-29B4-4435-B2AA-32508796AE74}" dt="2023-12-22T19:29:22.977" v="2859" actId="20577"/>
          <ac:spMkLst>
            <pc:docMk/>
            <pc:sldMk cId="3230380815" sldId="517"/>
            <ac:spMk id="4" creationId="{9CAE508E-BF76-4D21-B027-679104920329}"/>
          </ac:spMkLst>
        </pc:spChg>
        <pc:spChg chg="mod">
          <ac:chgData name="Sam Boyle" userId="35abf93e-0223-4e13-8ff7-75082260f8d3" providerId="ADAL" clId="{6991B943-29B4-4435-B2AA-32508796AE74}" dt="2023-12-22T19:29:46.882" v="2871" actId="20577"/>
          <ac:spMkLst>
            <pc:docMk/>
            <pc:sldMk cId="3230380815" sldId="517"/>
            <ac:spMk id="5" creationId="{BFDEAE7A-5921-4E4A-938F-396740E57A19}"/>
          </ac:spMkLst>
        </pc:spChg>
        <pc:spChg chg="mod">
          <ac:chgData name="Sam Boyle" userId="35abf93e-0223-4e13-8ff7-75082260f8d3" providerId="ADAL" clId="{6991B943-29B4-4435-B2AA-32508796AE74}" dt="2023-12-22T19:28:15.310" v="2828" actId="20577"/>
          <ac:spMkLst>
            <pc:docMk/>
            <pc:sldMk cId="3230380815" sldId="517"/>
            <ac:spMk id="1174" creationId="{00000000-0000-0000-0000-000000000000}"/>
          </ac:spMkLst>
        </pc:spChg>
      </pc:sldChg>
      <pc:sldChg chg="modSp mod">
        <pc:chgData name="Sam Boyle" userId="35abf93e-0223-4e13-8ff7-75082260f8d3" providerId="ADAL" clId="{6991B943-29B4-4435-B2AA-32508796AE74}" dt="2023-12-22T19:38:46.937" v="3110" actId="20577"/>
        <pc:sldMkLst>
          <pc:docMk/>
          <pc:sldMk cId="2224041186" sldId="518"/>
        </pc:sldMkLst>
        <pc:spChg chg="mod">
          <ac:chgData name="Sam Boyle" userId="35abf93e-0223-4e13-8ff7-75082260f8d3" providerId="ADAL" clId="{6991B943-29B4-4435-B2AA-32508796AE74}" dt="2023-12-22T19:38:46.937" v="3110" actId="20577"/>
          <ac:spMkLst>
            <pc:docMk/>
            <pc:sldMk cId="2224041186" sldId="518"/>
            <ac:spMk id="2" creationId="{D744F837-DE25-4FEA-916C-91DA40E2BB73}"/>
          </ac:spMkLst>
        </pc:spChg>
        <pc:spChg chg="mod">
          <ac:chgData name="Sam Boyle" userId="35abf93e-0223-4e13-8ff7-75082260f8d3" providerId="ADAL" clId="{6991B943-29B4-4435-B2AA-32508796AE74}" dt="2023-12-22T19:25:38.807" v="2728" actId="20577"/>
          <ac:spMkLst>
            <pc:docMk/>
            <pc:sldMk cId="2224041186" sldId="518"/>
            <ac:spMk id="1174" creationId="{00000000-0000-0000-0000-000000000000}"/>
          </ac:spMkLst>
        </pc:spChg>
      </pc:sldChg>
      <pc:sldChg chg="modSp mod">
        <pc:chgData name="Sam Boyle" userId="35abf93e-0223-4e13-8ff7-75082260f8d3" providerId="ADAL" clId="{6991B943-29B4-4435-B2AA-32508796AE74}" dt="2023-12-22T19:27:19.203" v="2775" actId="20577"/>
        <pc:sldMkLst>
          <pc:docMk/>
          <pc:sldMk cId="1391177104" sldId="519"/>
        </pc:sldMkLst>
        <pc:spChg chg="mod">
          <ac:chgData name="Sam Boyle" userId="35abf93e-0223-4e13-8ff7-75082260f8d3" providerId="ADAL" clId="{6991B943-29B4-4435-B2AA-32508796AE74}" dt="2023-12-22T19:27:08.935" v="2774" actId="20577"/>
          <ac:spMkLst>
            <pc:docMk/>
            <pc:sldMk cId="1391177104" sldId="519"/>
            <ac:spMk id="6" creationId="{DCD881AF-FCF8-45D7-89C4-72D9C6AA1E10}"/>
          </ac:spMkLst>
        </pc:spChg>
        <pc:spChg chg="mod">
          <ac:chgData name="Sam Boyle" userId="35abf93e-0223-4e13-8ff7-75082260f8d3" providerId="ADAL" clId="{6991B943-29B4-4435-B2AA-32508796AE74}" dt="2023-12-22T19:27:19.203" v="2775" actId="20577"/>
          <ac:spMkLst>
            <pc:docMk/>
            <pc:sldMk cId="1391177104" sldId="519"/>
            <ac:spMk id="7" creationId="{51BDE522-4091-4172-A166-66B957FAF204}"/>
          </ac:spMkLst>
        </pc:spChg>
      </pc:sldChg>
      <pc:sldChg chg="modSp mod">
        <pc:chgData name="Sam Boyle" userId="35abf93e-0223-4e13-8ff7-75082260f8d3" providerId="ADAL" clId="{6991B943-29B4-4435-B2AA-32508796AE74}" dt="2023-12-22T19:57:00.571" v="3412" actId="20577"/>
        <pc:sldMkLst>
          <pc:docMk/>
          <pc:sldMk cId="2362822945" sldId="523"/>
        </pc:sldMkLst>
        <pc:spChg chg="mod">
          <ac:chgData name="Sam Boyle" userId="35abf93e-0223-4e13-8ff7-75082260f8d3" providerId="ADAL" clId="{6991B943-29B4-4435-B2AA-32508796AE74}" dt="2023-12-22T19:56:56.226" v="3405" actId="20577"/>
          <ac:spMkLst>
            <pc:docMk/>
            <pc:sldMk cId="2362822945" sldId="523"/>
            <ac:spMk id="2" creationId="{2AB05EFB-2A4E-4D03-A544-914E4F4AFCBF}"/>
          </ac:spMkLst>
        </pc:spChg>
        <pc:spChg chg="mod">
          <ac:chgData name="Sam Boyle" userId="35abf93e-0223-4e13-8ff7-75082260f8d3" providerId="ADAL" clId="{6991B943-29B4-4435-B2AA-32508796AE74}" dt="2023-12-22T19:57:00.571" v="3412" actId="20577"/>
          <ac:spMkLst>
            <pc:docMk/>
            <pc:sldMk cId="2362822945" sldId="523"/>
            <ac:spMk id="1174" creationId="{00000000-0000-0000-0000-000000000000}"/>
          </ac:spMkLst>
        </pc:spChg>
      </pc:sldChg>
      <pc:sldChg chg="modSp mod">
        <pc:chgData name="Sam Boyle" userId="35abf93e-0223-4e13-8ff7-75082260f8d3" providerId="ADAL" clId="{6991B943-29B4-4435-B2AA-32508796AE74}" dt="2023-12-22T19:56:05.992" v="3351" actId="20577"/>
        <pc:sldMkLst>
          <pc:docMk/>
          <pc:sldMk cId="1957674882" sldId="525"/>
        </pc:sldMkLst>
        <pc:spChg chg="mod">
          <ac:chgData name="Sam Boyle" userId="35abf93e-0223-4e13-8ff7-75082260f8d3" providerId="ADAL" clId="{6991B943-29B4-4435-B2AA-32508796AE74}" dt="2023-12-22T19:56:05.992" v="3351" actId="20577"/>
          <ac:spMkLst>
            <pc:docMk/>
            <pc:sldMk cId="1957674882" sldId="525"/>
            <ac:spMk id="2" creationId="{D5E7DE0C-D7D9-4B58-A10D-544147E9F169}"/>
          </ac:spMkLst>
        </pc:spChg>
      </pc:sldChg>
      <pc:sldChg chg="modSp mod">
        <pc:chgData name="Sam Boyle" userId="35abf93e-0223-4e13-8ff7-75082260f8d3" providerId="ADAL" clId="{6991B943-29B4-4435-B2AA-32508796AE74}" dt="2023-12-22T19:52:32.177" v="3208" actId="20577"/>
        <pc:sldMkLst>
          <pc:docMk/>
          <pc:sldMk cId="1143263398" sldId="532"/>
        </pc:sldMkLst>
        <pc:spChg chg="mod">
          <ac:chgData name="Sam Boyle" userId="35abf93e-0223-4e13-8ff7-75082260f8d3" providerId="ADAL" clId="{6991B943-29B4-4435-B2AA-32508796AE74}" dt="2023-12-22T19:52:32.177" v="3208" actId="20577"/>
          <ac:spMkLst>
            <pc:docMk/>
            <pc:sldMk cId="1143263398" sldId="532"/>
            <ac:spMk id="1174" creationId="{00000000-0000-0000-0000-000000000000}"/>
          </ac:spMkLst>
        </pc:spChg>
      </pc:sldChg>
      <pc:sldChg chg="modSp mod">
        <pc:chgData name="Sam Boyle" userId="35abf93e-0223-4e13-8ff7-75082260f8d3" providerId="ADAL" clId="{6991B943-29B4-4435-B2AA-32508796AE74}" dt="2023-12-08T15:36:30.055" v="286" actId="20577"/>
        <pc:sldMkLst>
          <pc:docMk/>
          <pc:sldMk cId="3838046667" sldId="540"/>
        </pc:sldMkLst>
        <pc:spChg chg="mod">
          <ac:chgData name="Sam Boyle" userId="35abf93e-0223-4e13-8ff7-75082260f8d3" providerId="ADAL" clId="{6991B943-29B4-4435-B2AA-32508796AE74}" dt="2023-12-08T15:36:30.055" v="286" actId="20577"/>
          <ac:spMkLst>
            <pc:docMk/>
            <pc:sldMk cId="3838046667" sldId="540"/>
            <ac:spMk id="5" creationId="{F5A186A0-6D72-4CB6-8BF3-67022C85495C}"/>
          </ac:spMkLst>
        </pc:spChg>
      </pc:sldChg>
      <pc:sldChg chg="modSp mod">
        <pc:chgData name="Sam Boyle" userId="35abf93e-0223-4e13-8ff7-75082260f8d3" providerId="ADAL" clId="{6991B943-29B4-4435-B2AA-32508796AE74}" dt="2023-12-22T16:43:21.706" v="2238" actId="115"/>
        <pc:sldMkLst>
          <pc:docMk/>
          <pc:sldMk cId="2048482681" sldId="541"/>
        </pc:sldMkLst>
        <pc:spChg chg="mod">
          <ac:chgData name="Sam Boyle" userId="35abf93e-0223-4e13-8ff7-75082260f8d3" providerId="ADAL" clId="{6991B943-29B4-4435-B2AA-32508796AE74}" dt="2023-12-22T16:43:21.706" v="2238" actId="115"/>
          <ac:spMkLst>
            <pc:docMk/>
            <pc:sldMk cId="2048482681" sldId="541"/>
            <ac:spMk id="2" creationId="{A939AEE3-2BF2-438A-9D78-C501B0CE643A}"/>
          </ac:spMkLst>
        </pc:spChg>
        <pc:spChg chg="mod">
          <ac:chgData name="Sam Boyle" userId="35abf93e-0223-4e13-8ff7-75082260f8d3" providerId="ADAL" clId="{6991B943-29B4-4435-B2AA-32508796AE74}" dt="2023-12-11T20:30:18.418" v="778" actId="20577"/>
          <ac:spMkLst>
            <pc:docMk/>
            <pc:sldMk cId="2048482681" sldId="541"/>
            <ac:spMk id="1174" creationId="{00000000-0000-0000-0000-000000000000}"/>
          </ac:spMkLst>
        </pc:spChg>
      </pc:sldChg>
      <pc:sldChg chg="del">
        <pc:chgData name="Sam Boyle" userId="35abf93e-0223-4e13-8ff7-75082260f8d3" providerId="ADAL" clId="{6991B943-29B4-4435-B2AA-32508796AE74}" dt="2023-12-11T20:37:50.653" v="1232" actId="2696"/>
        <pc:sldMkLst>
          <pc:docMk/>
          <pc:sldMk cId="3731625358" sldId="542"/>
        </pc:sldMkLst>
      </pc:sldChg>
      <pc:sldChg chg="del">
        <pc:chgData name="Sam Boyle" userId="35abf93e-0223-4e13-8ff7-75082260f8d3" providerId="ADAL" clId="{6991B943-29B4-4435-B2AA-32508796AE74}" dt="2023-12-11T20:37:50.653" v="1232" actId="2696"/>
        <pc:sldMkLst>
          <pc:docMk/>
          <pc:sldMk cId="3655959524" sldId="543"/>
        </pc:sldMkLst>
      </pc:sldChg>
      <pc:sldChg chg="del">
        <pc:chgData name="Sam Boyle" userId="35abf93e-0223-4e13-8ff7-75082260f8d3" providerId="ADAL" clId="{6991B943-29B4-4435-B2AA-32508796AE74}" dt="2023-12-11T20:37:50.653" v="1232" actId="2696"/>
        <pc:sldMkLst>
          <pc:docMk/>
          <pc:sldMk cId="2430010722" sldId="545"/>
        </pc:sldMkLst>
      </pc:sldChg>
      <pc:sldChg chg="del">
        <pc:chgData name="Sam Boyle" userId="35abf93e-0223-4e13-8ff7-75082260f8d3" providerId="ADAL" clId="{6991B943-29B4-4435-B2AA-32508796AE74}" dt="2023-12-11T20:37:50.653" v="1232" actId="2696"/>
        <pc:sldMkLst>
          <pc:docMk/>
          <pc:sldMk cId="4193337651" sldId="547"/>
        </pc:sldMkLst>
      </pc:sldChg>
      <pc:sldChg chg="addSp delSp modSp mod modClrScheme chgLayout">
        <pc:chgData name="Sam Boyle" userId="35abf93e-0223-4e13-8ff7-75082260f8d3" providerId="ADAL" clId="{6991B943-29B4-4435-B2AA-32508796AE74}" dt="2023-12-22T17:04:34.977" v="2451" actId="113"/>
        <pc:sldMkLst>
          <pc:docMk/>
          <pc:sldMk cId="2551325880" sldId="548"/>
        </pc:sldMkLst>
        <pc:spChg chg="mod ord">
          <ac:chgData name="Sam Boyle" userId="35abf93e-0223-4e13-8ff7-75082260f8d3" providerId="ADAL" clId="{6991B943-29B4-4435-B2AA-32508796AE74}" dt="2023-12-22T17:04:34.977" v="2451" actId="113"/>
          <ac:spMkLst>
            <pc:docMk/>
            <pc:sldMk cId="2551325880" sldId="548"/>
            <ac:spMk id="3" creationId="{B17A02D9-DA5B-4166-AFFA-6593DB51522B}"/>
          </ac:spMkLst>
        </pc:spChg>
        <pc:spChg chg="add mod">
          <ac:chgData name="Sam Boyle" userId="35abf93e-0223-4e13-8ff7-75082260f8d3" providerId="ADAL" clId="{6991B943-29B4-4435-B2AA-32508796AE74}" dt="2023-12-22T17:03:01.687" v="2258" actId="1076"/>
          <ac:spMkLst>
            <pc:docMk/>
            <pc:sldMk cId="2551325880" sldId="548"/>
            <ac:spMk id="5" creationId="{17384EAC-9DB0-1087-5B96-EB6B747AD251}"/>
          </ac:spMkLst>
        </pc:spChg>
        <pc:spChg chg="del mod">
          <ac:chgData name="Sam Boyle" userId="35abf93e-0223-4e13-8ff7-75082260f8d3" providerId="ADAL" clId="{6991B943-29B4-4435-B2AA-32508796AE74}" dt="2023-12-22T17:02:11.496" v="2250" actId="21"/>
          <ac:spMkLst>
            <pc:docMk/>
            <pc:sldMk cId="2551325880" sldId="548"/>
            <ac:spMk id="11" creationId="{A926A46F-F7CF-42DC-B2E6-86BDB634F84B}"/>
          </ac:spMkLst>
        </pc:spChg>
        <pc:spChg chg="mod ord">
          <ac:chgData name="Sam Boyle" userId="35abf93e-0223-4e13-8ff7-75082260f8d3" providerId="ADAL" clId="{6991B943-29B4-4435-B2AA-32508796AE74}" dt="2023-12-22T17:00:55.918" v="2241" actId="700"/>
          <ac:spMkLst>
            <pc:docMk/>
            <pc:sldMk cId="2551325880" sldId="548"/>
            <ac:spMk id="1174" creationId="{00000000-0000-0000-0000-000000000000}"/>
          </ac:spMkLst>
        </pc:spChg>
        <pc:spChg chg="mod ord">
          <ac:chgData name="Sam Boyle" userId="35abf93e-0223-4e13-8ff7-75082260f8d3" providerId="ADAL" clId="{6991B943-29B4-4435-B2AA-32508796AE74}" dt="2023-12-22T17:00:55.918" v="2241" actId="700"/>
          <ac:spMkLst>
            <pc:docMk/>
            <pc:sldMk cId="2551325880" sldId="548"/>
            <ac:spMk id="1176" creationId="{00000000-0000-0000-0000-000000000000}"/>
          </ac:spMkLst>
        </pc:spChg>
        <pc:picChg chg="add mod">
          <ac:chgData name="Sam Boyle" userId="35abf93e-0223-4e13-8ff7-75082260f8d3" providerId="ADAL" clId="{6991B943-29B4-4435-B2AA-32508796AE74}" dt="2023-12-22T17:02:48.192" v="2254" actId="1076"/>
          <ac:picMkLst>
            <pc:docMk/>
            <pc:sldMk cId="2551325880" sldId="548"/>
            <ac:picMk id="4" creationId="{004EAA10-8868-C1A0-1273-6CC022C38DFD}"/>
          </ac:picMkLst>
        </pc:picChg>
        <pc:picChg chg="del">
          <ac:chgData name="Sam Boyle" userId="35abf93e-0223-4e13-8ff7-75082260f8d3" providerId="ADAL" clId="{6991B943-29B4-4435-B2AA-32508796AE74}" dt="2023-12-22T17:00:46.290" v="2239" actId="478"/>
          <ac:picMkLst>
            <pc:docMk/>
            <pc:sldMk cId="2551325880" sldId="548"/>
            <ac:picMk id="6" creationId="{4156279A-F74D-4429-BE85-A365C0F75BC1}"/>
          </ac:picMkLst>
        </pc:picChg>
      </pc:sldChg>
      <pc:sldChg chg="modSp del mod">
        <pc:chgData name="Sam Boyle" userId="35abf93e-0223-4e13-8ff7-75082260f8d3" providerId="ADAL" clId="{6991B943-29B4-4435-B2AA-32508796AE74}" dt="2023-12-22T17:06:31.748" v="2452" actId="2696"/>
        <pc:sldMkLst>
          <pc:docMk/>
          <pc:sldMk cId="337589198" sldId="549"/>
        </pc:sldMkLst>
        <pc:spChg chg="mod">
          <ac:chgData name="Sam Boyle" userId="35abf93e-0223-4e13-8ff7-75082260f8d3" providerId="ADAL" clId="{6991B943-29B4-4435-B2AA-32508796AE74}" dt="2023-12-11T20:38:11.560" v="1244" actId="20577"/>
          <ac:spMkLst>
            <pc:docMk/>
            <pc:sldMk cId="337589198" sldId="549"/>
            <ac:spMk id="1174" creationId="{00000000-0000-0000-0000-000000000000}"/>
          </ac:spMkLst>
        </pc:spChg>
      </pc:sldChg>
      <pc:sldChg chg="del">
        <pc:chgData name="Sam Boyle" userId="35abf93e-0223-4e13-8ff7-75082260f8d3" providerId="ADAL" clId="{6991B943-29B4-4435-B2AA-32508796AE74}" dt="2023-12-11T20:38:25.140" v="1245" actId="2696"/>
        <pc:sldMkLst>
          <pc:docMk/>
          <pc:sldMk cId="3280559774" sldId="550"/>
        </pc:sldMkLst>
      </pc:sldChg>
      <pc:sldChg chg="del">
        <pc:chgData name="Sam Boyle" userId="35abf93e-0223-4e13-8ff7-75082260f8d3" providerId="ADAL" clId="{6991B943-29B4-4435-B2AA-32508796AE74}" dt="2023-12-11T20:38:25.140" v="1245" actId="2696"/>
        <pc:sldMkLst>
          <pc:docMk/>
          <pc:sldMk cId="1332815412" sldId="551"/>
        </pc:sldMkLst>
      </pc:sldChg>
      <pc:sldChg chg="del">
        <pc:chgData name="Sam Boyle" userId="35abf93e-0223-4e13-8ff7-75082260f8d3" providerId="ADAL" clId="{6991B943-29B4-4435-B2AA-32508796AE74}" dt="2023-12-11T20:38:25.140" v="1245" actId="2696"/>
        <pc:sldMkLst>
          <pc:docMk/>
          <pc:sldMk cId="2697118269" sldId="552"/>
        </pc:sldMkLst>
      </pc:sldChg>
      <pc:sldChg chg="del">
        <pc:chgData name="Sam Boyle" userId="35abf93e-0223-4e13-8ff7-75082260f8d3" providerId="ADAL" clId="{6991B943-29B4-4435-B2AA-32508796AE74}" dt="2023-12-11T20:38:25.140" v="1245" actId="2696"/>
        <pc:sldMkLst>
          <pc:docMk/>
          <pc:sldMk cId="79381859" sldId="553"/>
        </pc:sldMkLst>
      </pc:sldChg>
      <pc:sldChg chg="del">
        <pc:chgData name="Sam Boyle" userId="35abf93e-0223-4e13-8ff7-75082260f8d3" providerId="ADAL" clId="{6991B943-29B4-4435-B2AA-32508796AE74}" dt="2023-12-11T20:38:25.140" v="1245" actId="2696"/>
        <pc:sldMkLst>
          <pc:docMk/>
          <pc:sldMk cId="36002666" sldId="554"/>
        </pc:sldMkLst>
      </pc:sldChg>
      <pc:sldChg chg="del">
        <pc:chgData name="Sam Boyle" userId="35abf93e-0223-4e13-8ff7-75082260f8d3" providerId="ADAL" clId="{6991B943-29B4-4435-B2AA-32508796AE74}" dt="2023-12-11T20:38:25.140" v="1245" actId="2696"/>
        <pc:sldMkLst>
          <pc:docMk/>
          <pc:sldMk cId="775363855" sldId="555"/>
        </pc:sldMkLst>
      </pc:sldChg>
      <pc:sldChg chg="del">
        <pc:chgData name="Sam Boyle" userId="35abf93e-0223-4e13-8ff7-75082260f8d3" providerId="ADAL" clId="{6991B943-29B4-4435-B2AA-32508796AE74}" dt="2023-12-12T20:23:35.636" v="1621" actId="2696"/>
        <pc:sldMkLst>
          <pc:docMk/>
          <pc:sldMk cId="1214559367" sldId="556"/>
        </pc:sldMkLst>
      </pc:sldChg>
      <pc:sldChg chg="del">
        <pc:chgData name="Sam Boyle" userId="35abf93e-0223-4e13-8ff7-75082260f8d3" providerId="ADAL" clId="{6991B943-29B4-4435-B2AA-32508796AE74}" dt="2023-12-12T20:23:35.636" v="1621" actId="2696"/>
        <pc:sldMkLst>
          <pc:docMk/>
          <pc:sldMk cId="2272004006" sldId="557"/>
        </pc:sldMkLst>
      </pc:sldChg>
      <pc:sldChg chg="del">
        <pc:chgData name="Sam Boyle" userId="35abf93e-0223-4e13-8ff7-75082260f8d3" providerId="ADAL" clId="{6991B943-29B4-4435-B2AA-32508796AE74}" dt="2023-12-12T20:23:35.636" v="1621" actId="2696"/>
        <pc:sldMkLst>
          <pc:docMk/>
          <pc:sldMk cId="3948139079" sldId="558"/>
        </pc:sldMkLst>
      </pc:sldChg>
      <pc:sldChg chg="del">
        <pc:chgData name="Sam Boyle" userId="35abf93e-0223-4e13-8ff7-75082260f8d3" providerId="ADAL" clId="{6991B943-29B4-4435-B2AA-32508796AE74}" dt="2023-12-12T20:23:35.636" v="1621" actId="2696"/>
        <pc:sldMkLst>
          <pc:docMk/>
          <pc:sldMk cId="2686041754" sldId="559"/>
        </pc:sldMkLst>
      </pc:sldChg>
      <pc:sldChg chg="del">
        <pc:chgData name="Sam Boyle" userId="35abf93e-0223-4e13-8ff7-75082260f8d3" providerId="ADAL" clId="{6991B943-29B4-4435-B2AA-32508796AE74}" dt="2023-12-12T20:23:35.636" v="1621" actId="2696"/>
        <pc:sldMkLst>
          <pc:docMk/>
          <pc:sldMk cId="1224680202" sldId="560"/>
        </pc:sldMkLst>
      </pc:sldChg>
      <pc:sldChg chg="del">
        <pc:chgData name="Sam Boyle" userId="35abf93e-0223-4e13-8ff7-75082260f8d3" providerId="ADAL" clId="{6991B943-29B4-4435-B2AA-32508796AE74}" dt="2023-12-12T20:23:35.636" v="1621" actId="2696"/>
        <pc:sldMkLst>
          <pc:docMk/>
          <pc:sldMk cId="644076037" sldId="561"/>
        </pc:sldMkLst>
      </pc:sldChg>
      <pc:sldChg chg="del">
        <pc:chgData name="Sam Boyle" userId="35abf93e-0223-4e13-8ff7-75082260f8d3" providerId="ADAL" clId="{6991B943-29B4-4435-B2AA-32508796AE74}" dt="2023-12-12T20:23:35.636" v="1621" actId="2696"/>
        <pc:sldMkLst>
          <pc:docMk/>
          <pc:sldMk cId="672340530" sldId="562"/>
        </pc:sldMkLst>
      </pc:sldChg>
      <pc:sldChg chg="del">
        <pc:chgData name="Sam Boyle" userId="35abf93e-0223-4e13-8ff7-75082260f8d3" providerId="ADAL" clId="{6991B943-29B4-4435-B2AA-32508796AE74}" dt="2023-12-22T22:07:03.282" v="3444" actId="2696"/>
        <pc:sldMkLst>
          <pc:docMk/>
          <pc:sldMk cId="2085768357" sldId="565"/>
        </pc:sldMkLst>
      </pc:sldChg>
      <pc:sldChg chg="del">
        <pc:chgData name="Sam Boyle" userId="35abf93e-0223-4e13-8ff7-75082260f8d3" providerId="ADAL" clId="{6991B943-29B4-4435-B2AA-32508796AE74}" dt="2023-12-22T22:06:59.674" v="3443" actId="2696"/>
        <pc:sldMkLst>
          <pc:docMk/>
          <pc:sldMk cId="2188853999" sldId="568"/>
        </pc:sldMkLst>
      </pc:sldChg>
      <pc:sldChg chg="del">
        <pc:chgData name="Sam Boyle" userId="35abf93e-0223-4e13-8ff7-75082260f8d3" providerId="ADAL" clId="{6991B943-29B4-4435-B2AA-32508796AE74}" dt="2023-12-22T22:06:57.399" v="3442" actId="2696"/>
        <pc:sldMkLst>
          <pc:docMk/>
          <pc:sldMk cId="478603216" sldId="571"/>
        </pc:sldMkLst>
      </pc:sldChg>
      <pc:sldChg chg="del">
        <pc:chgData name="Sam Boyle" userId="35abf93e-0223-4e13-8ff7-75082260f8d3" providerId="ADAL" clId="{6991B943-29B4-4435-B2AA-32508796AE74}" dt="2023-12-22T17:40:25.795" v="2702" actId="47"/>
        <pc:sldMkLst>
          <pc:docMk/>
          <pc:sldMk cId="190139683" sldId="580"/>
        </pc:sldMkLst>
      </pc:sldChg>
      <pc:sldChg chg="del">
        <pc:chgData name="Sam Boyle" userId="35abf93e-0223-4e13-8ff7-75082260f8d3" providerId="ADAL" clId="{6991B943-29B4-4435-B2AA-32508796AE74}" dt="2023-12-22T17:40:28.361" v="2704" actId="47"/>
        <pc:sldMkLst>
          <pc:docMk/>
          <pc:sldMk cId="2718615731" sldId="581"/>
        </pc:sldMkLst>
      </pc:sldChg>
      <pc:sldChg chg="del">
        <pc:chgData name="Sam Boyle" userId="35abf93e-0223-4e13-8ff7-75082260f8d3" providerId="ADAL" clId="{6991B943-29B4-4435-B2AA-32508796AE74}" dt="2023-12-22T17:40:27.054" v="2703" actId="47"/>
        <pc:sldMkLst>
          <pc:docMk/>
          <pc:sldMk cId="2676002132" sldId="582"/>
        </pc:sldMkLst>
      </pc:sldChg>
      <pc:sldChg chg="del">
        <pc:chgData name="Sam Boyle" userId="35abf93e-0223-4e13-8ff7-75082260f8d3" providerId="ADAL" clId="{6991B943-29B4-4435-B2AA-32508796AE74}" dt="2023-12-12T20:21:11.724" v="1481" actId="2696"/>
        <pc:sldMkLst>
          <pc:docMk/>
          <pc:sldMk cId="1753696005" sldId="583"/>
        </pc:sldMkLst>
      </pc:sldChg>
      <pc:sldChg chg="modSp mod">
        <pc:chgData name="Sam Boyle" userId="35abf93e-0223-4e13-8ff7-75082260f8d3" providerId="ADAL" clId="{6991B943-29B4-4435-B2AA-32508796AE74}" dt="2023-12-08T15:46:23.242" v="641" actId="13926"/>
        <pc:sldMkLst>
          <pc:docMk/>
          <pc:sldMk cId="3031631976" sldId="587"/>
        </pc:sldMkLst>
        <pc:spChg chg="mod">
          <ac:chgData name="Sam Boyle" userId="35abf93e-0223-4e13-8ff7-75082260f8d3" providerId="ADAL" clId="{6991B943-29B4-4435-B2AA-32508796AE74}" dt="2023-12-08T15:46:23.242" v="641" actId="13926"/>
          <ac:spMkLst>
            <pc:docMk/>
            <pc:sldMk cId="3031631976" sldId="587"/>
            <ac:spMk id="2" creationId="{E3C0CB6E-94FB-4587-893B-E6C295B271C6}"/>
          </ac:spMkLst>
        </pc:spChg>
      </pc:sldChg>
      <pc:sldChg chg="addSp delSp modSp mod">
        <pc:chgData name="Sam Boyle" userId="35abf93e-0223-4e13-8ff7-75082260f8d3" providerId="ADAL" clId="{6991B943-29B4-4435-B2AA-32508796AE74}" dt="2023-12-22T17:14:51.811" v="2566" actId="21"/>
        <pc:sldMkLst>
          <pc:docMk/>
          <pc:sldMk cId="1408872783" sldId="589"/>
        </pc:sldMkLst>
        <pc:spChg chg="mod">
          <ac:chgData name="Sam Boyle" userId="35abf93e-0223-4e13-8ff7-75082260f8d3" providerId="ADAL" clId="{6991B943-29B4-4435-B2AA-32508796AE74}" dt="2023-12-22T17:12:38.118" v="2495" actId="1076"/>
          <ac:spMkLst>
            <pc:docMk/>
            <pc:sldMk cId="1408872783" sldId="589"/>
            <ac:spMk id="9" creationId="{850B8E06-258D-4D61-BE62-0DFF0569294D}"/>
          </ac:spMkLst>
        </pc:spChg>
        <pc:spChg chg="mod">
          <ac:chgData name="Sam Boyle" userId="35abf93e-0223-4e13-8ff7-75082260f8d3" providerId="ADAL" clId="{6991B943-29B4-4435-B2AA-32508796AE74}" dt="2023-12-22T17:13:52.602" v="2553" actId="403"/>
          <ac:spMkLst>
            <pc:docMk/>
            <pc:sldMk cId="1408872783" sldId="589"/>
            <ac:spMk id="1174" creationId="{00000000-0000-0000-0000-000000000000}"/>
          </ac:spMkLst>
        </pc:spChg>
        <pc:graphicFrameChg chg="add del mod modGraphic">
          <ac:chgData name="Sam Boyle" userId="35abf93e-0223-4e13-8ff7-75082260f8d3" providerId="ADAL" clId="{6991B943-29B4-4435-B2AA-32508796AE74}" dt="2023-12-22T17:14:51.811" v="2566" actId="21"/>
          <ac:graphicFrameMkLst>
            <pc:docMk/>
            <pc:sldMk cId="1408872783" sldId="589"/>
            <ac:graphicFrameMk id="2" creationId="{D3A0BA07-E7E6-B32C-A7D9-FA05DC8B79C6}"/>
          </ac:graphicFrameMkLst>
        </pc:graphicFrameChg>
        <pc:graphicFrameChg chg="mod modGraphic">
          <ac:chgData name="Sam Boyle" userId="35abf93e-0223-4e13-8ff7-75082260f8d3" providerId="ADAL" clId="{6991B943-29B4-4435-B2AA-32508796AE74}" dt="2023-12-22T17:12:46.096" v="2496" actId="14734"/>
          <ac:graphicFrameMkLst>
            <pc:docMk/>
            <pc:sldMk cId="1408872783" sldId="589"/>
            <ac:graphicFrameMk id="7" creationId="{F29A0462-A539-4036-ADD6-F72638164800}"/>
          </ac:graphicFrameMkLst>
        </pc:graphicFrameChg>
      </pc:sldChg>
      <pc:sldChg chg="modSp mod">
        <pc:chgData name="Sam Boyle" userId="35abf93e-0223-4e13-8ff7-75082260f8d3" providerId="ADAL" clId="{6991B943-29B4-4435-B2AA-32508796AE74}" dt="2023-12-22T17:09:22.198" v="2456" actId="20577"/>
        <pc:sldMkLst>
          <pc:docMk/>
          <pc:sldMk cId="1316869483" sldId="590"/>
        </pc:sldMkLst>
        <pc:spChg chg="mod">
          <ac:chgData name="Sam Boyle" userId="35abf93e-0223-4e13-8ff7-75082260f8d3" providerId="ADAL" clId="{6991B943-29B4-4435-B2AA-32508796AE74}" dt="2023-12-22T17:09:22.198" v="2456" actId="20577"/>
          <ac:spMkLst>
            <pc:docMk/>
            <pc:sldMk cId="1316869483" sldId="590"/>
            <ac:spMk id="5" creationId="{1BCB3BD4-216E-4A76-BB75-5561363B68E5}"/>
          </ac:spMkLst>
        </pc:spChg>
      </pc:sldChg>
      <pc:sldChg chg="modSp mod">
        <pc:chgData name="Sam Boyle" userId="35abf93e-0223-4e13-8ff7-75082260f8d3" providerId="ADAL" clId="{6991B943-29B4-4435-B2AA-32508796AE74}" dt="2023-12-08T15:33:44.482" v="245" actId="20577"/>
        <pc:sldMkLst>
          <pc:docMk/>
          <pc:sldMk cId="3995595024" sldId="592"/>
        </pc:sldMkLst>
        <pc:spChg chg="mod">
          <ac:chgData name="Sam Boyle" userId="35abf93e-0223-4e13-8ff7-75082260f8d3" providerId="ADAL" clId="{6991B943-29B4-4435-B2AA-32508796AE74}" dt="2023-12-08T15:33:44.482" v="245" actId="20577"/>
          <ac:spMkLst>
            <pc:docMk/>
            <pc:sldMk cId="3995595024" sldId="592"/>
            <ac:spMk id="8" creationId="{A66BD86D-55EB-4880-B7C6-F418D6A1AE1C}"/>
          </ac:spMkLst>
        </pc:spChg>
      </pc:sldChg>
      <pc:sldChg chg="del">
        <pc:chgData name="Sam Boyle" userId="35abf93e-0223-4e13-8ff7-75082260f8d3" providerId="ADAL" clId="{6991B943-29B4-4435-B2AA-32508796AE74}" dt="2023-12-22T17:40:22.325" v="2700" actId="47"/>
        <pc:sldMkLst>
          <pc:docMk/>
          <pc:sldMk cId="3967983578" sldId="593"/>
        </pc:sldMkLst>
      </pc:sldChg>
      <pc:sldChg chg="del">
        <pc:chgData name="Sam Boyle" userId="35abf93e-0223-4e13-8ff7-75082260f8d3" providerId="ADAL" clId="{6991B943-29B4-4435-B2AA-32508796AE74}" dt="2023-12-22T17:40:23.921" v="2701" actId="47"/>
        <pc:sldMkLst>
          <pc:docMk/>
          <pc:sldMk cId="390456641" sldId="595"/>
        </pc:sldMkLst>
      </pc:sldChg>
      <pc:sldChg chg="del">
        <pc:chgData name="Sam Boyle" userId="35abf93e-0223-4e13-8ff7-75082260f8d3" providerId="ADAL" clId="{6991B943-29B4-4435-B2AA-32508796AE74}" dt="2023-12-22T19:48:41.401" v="3167" actId="47"/>
        <pc:sldMkLst>
          <pc:docMk/>
          <pc:sldMk cId="1571899178" sldId="596"/>
        </pc:sldMkLst>
      </pc:sldChg>
      <pc:sldChg chg="modSp mod">
        <pc:chgData name="Sam Boyle" userId="35abf93e-0223-4e13-8ff7-75082260f8d3" providerId="ADAL" clId="{6991B943-29B4-4435-B2AA-32508796AE74}" dt="2023-12-22T19:26:03.480" v="2730" actId="12"/>
        <pc:sldMkLst>
          <pc:docMk/>
          <pc:sldMk cId="1957639486" sldId="598"/>
        </pc:sldMkLst>
        <pc:spChg chg="mod">
          <ac:chgData name="Sam Boyle" userId="35abf93e-0223-4e13-8ff7-75082260f8d3" providerId="ADAL" clId="{6991B943-29B4-4435-B2AA-32508796AE74}" dt="2023-12-22T19:26:03.480" v="2730" actId="12"/>
          <ac:spMkLst>
            <pc:docMk/>
            <pc:sldMk cId="1957639486" sldId="598"/>
            <ac:spMk id="2" creationId="{B9E398C1-1EE1-409B-9394-40D20B4755AD}"/>
          </ac:spMkLst>
        </pc:spChg>
      </pc:sldChg>
      <pc:sldChg chg="modSp del mod">
        <pc:chgData name="Sam Boyle" userId="35abf93e-0223-4e13-8ff7-75082260f8d3" providerId="ADAL" clId="{6991B943-29B4-4435-B2AA-32508796AE74}" dt="2023-12-22T17:26:33.640" v="2656" actId="47"/>
        <pc:sldMkLst>
          <pc:docMk/>
          <pc:sldMk cId="3457403428" sldId="599"/>
        </pc:sldMkLst>
        <pc:spChg chg="mod">
          <ac:chgData name="Sam Boyle" userId="35abf93e-0223-4e13-8ff7-75082260f8d3" providerId="ADAL" clId="{6991B943-29B4-4435-B2AA-32508796AE74}" dt="2023-12-22T17:19:58.654" v="2601" actId="20577"/>
          <ac:spMkLst>
            <pc:docMk/>
            <pc:sldMk cId="3457403428" sldId="599"/>
            <ac:spMk id="3" creationId="{9DB04861-AE0F-489E-9DF5-E32A0A5E12C9}"/>
          </ac:spMkLst>
        </pc:spChg>
        <pc:spChg chg="mod">
          <ac:chgData name="Sam Boyle" userId="35abf93e-0223-4e13-8ff7-75082260f8d3" providerId="ADAL" clId="{6991B943-29B4-4435-B2AA-32508796AE74}" dt="2023-12-12T20:21:47.383" v="1488" actId="20577"/>
          <ac:spMkLst>
            <pc:docMk/>
            <pc:sldMk cId="3457403428" sldId="599"/>
            <ac:spMk id="1174" creationId="{00000000-0000-0000-0000-000000000000}"/>
          </ac:spMkLst>
        </pc:spChg>
      </pc:sldChg>
      <pc:sldChg chg="del">
        <pc:chgData name="Sam Boyle" userId="35abf93e-0223-4e13-8ff7-75082260f8d3" providerId="ADAL" clId="{6991B943-29B4-4435-B2AA-32508796AE74}" dt="2023-12-12T15:45:01.513" v="1370" actId="47"/>
        <pc:sldMkLst>
          <pc:docMk/>
          <pc:sldMk cId="3671504215" sldId="603"/>
        </pc:sldMkLst>
      </pc:sldChg>
      <pc:sldChg chg="addSp delSp modSp mod">
        <pc:chgData name="Sam Boyle" userId="35abf93e-0223-4e13-8ff7-75082260f8d3" providerId="ADAL" clId="{6991B943-29B4-4435-B2AA-32508796AE74}" dt="2023-12-22T17:17:00.079" v="2590" actId="242"/>
        <pc:sldMkLst>
          <pc:docMk/>
          <pc:sldMk cId="2931397425" sldId="607"/>
        </pc:sldMkLst>
        <pc:spChg chg="add mod">
          <ac:chgData name="Sam Boyle" userId="35abf93e-0223-4e13-8ff7-75082260f8d3" providerId="ADAL" clId="{6991B943-29B4-4435-B2AA-32508796AE74}" dt="2023-12-22T17:15:11.110" v="2569"/>
          <ac:spMkLst>
            <pc:docMk/>
            <pc:sldMk cId="2931397425" sldId="607"/>
            <ac:spMk id="3" creationId="{09259D4F-B223-9B9A-7012-1A8038822097}"/>
          </ac:spMkLst>
        </pc:spChg>
        <pc:spChg chg="del">
          <ac:chgData name="Sam Boyle" userId="35abf93e-0223-4e13-8ff7-75082260f8d3" providerId="ADAL" clId="{6991B943-29B4-4435-B2AA-32508796AE74}" dt="2023-12-22T17:12:56.124" v="2497" actId="478"/>
          <ac:spMkLst>
            <pc:docMk/>
            <pc:sldMk cId="2931397425" sldId="607"/>
            <ac:spMk id="6" creationId="{A50942B1-4306-488F-8FB9-BF65A6CF5AB2}"/>
          </ac:spMkLst>
        </pc:spChg>
        <pc:spChg chg="mod">
          <ac:chgData name="Sam Boyle" userId="35abf93e-0223-4e13-8ff7-75082260f8d3" providerId="ADAL" clId="{6991B943-29B4-4435-B2AA-32508796AE74}" dt="2023-12-22T17:13:48.171" v="2552" actId="20577"/>
          <ac:spMkLst>
            <pc:docMk/>
            <pc:sldMk cId="2931397425" sldId="607"/>
            <ac:spMk id="1174" creationId="{00000000-0000-0000-0000-000000000000}"/>
          </ac:spMkLst>
        </pc:spChg>
        <pc:graphicFrameChg chg="add mod modGraphic">
          <ac:chgData name="Sam Boyle" userId="35abf93e-0223-4e13-8ff7-75082260f8d3" providerId="ADAL" clId="{6991B943-29B4-4435-B2AA-32508796AE74}" dt="2023-12-22T17:17:00.079" v="2590" actId="242"/>
          <ac:graphicFrameMkLst>
            <pc:docMk/>
            <pc:sldMk cId="2931397425" sldId="607"/>
            <ac:graphicFrameMk id="2" creationId="{38982E0B-5B15-732C-9614-C33D00E8D758}"/>
          </ac:graphicFrameMkLst>
        </pc:graphicFrameChg>
        <pc:graphicFrameChg chg="add del mod modGraphic">
          <ac:chgData name="Sam Boyle" userId="35abf93e-0223-4e13-8ff7-75082260f8d3" providerId="ADAL" clId="{6991B943-29B4-4435-B2AA-32508796AE74}" dt="2023-12-22T17:15:40.783" v="2575" actId="21"/>
          <ac:graphicFrameMkLst>
            <pc:docMk/>
            <pc:sldMk cId="2931397425" sldId="607"/>
            <ac:graphicFrameMk id="4" creationId="{0AEBC11A-A53A-91C7-2492-2372F2301E1D}"/>
          </ac:graphicFrameMkLst>
        </pc:graphicFrameChg>
        <pc:graphicFrameChg chg="del mod modGraphic">
          <ac:chgData name="Sam Boyle" userId="35abf93e-0223-4e13-8ff7-75082260f8d3" providerId="ADAL" clId="{6991B943-29B4-4435-B2AA-32508796AE74}" dt="2023-12-22T17:14:57.883" v="2567" actId="478"/>
          <ac:graphicFrameMkLst>
            <pc:docMk/>
            <pc:sldMk cId="2931397425" sldId="607"/>
            <ac:graphicFrameMk id="7" creationId="{F29A0462-A539-4036-ADD6-F72638164800}"/>
          </ac:graphicFrameMkLst>
        </pc:graphicFrameChg>
      </pc:sldChg>
      <pc:sldChg chg="addSp delSp modSp mod">
        <pc:chgData name="Sam Boyle" userId="35abf93e-0223-4e13-8ff7-75082260f8d3" providerId="ADAL" clId="{6991B943-29B4-4435-B2AA-32508796AE74}" dt="2023-12-22T17:17:38.379" v="2591" actId="14734"/>
        <pc:sldMkLst>
          <pc:docMk/>
          <pc:sldMk cId="1752643858" sldId="608"/>
        </pc:sldMkLst>
        <pc:spChg chg="del">
          <ac:chgData name="Sam Boyle" userId="35abf93e-0223-4e13-8ff7-75082260f8d3" providerId="ADAL" clId="{6991B943-29B4-4435-B2AA-32508796AE74}" dt="2023-12-22T17:15:18.994" v="2570" actId="478"/>
          <ac:spMkLst>
            <pc:docMk/>
            <pc:sldMk cId="1752643858" sldId="608"/>
            <ac:spMk id="2" creationId="{833CCF70-33DA-4D63-831E-517D83244DBE}"/>
          </ac:spMkLst>
        </pc:spChg>
        <pc:spChg chg="add mod">
          <ac:chgData name="Sam Boyle" userId="35abf93e-0223-4e13-8ff7-75082260f8d3" providerId="ADAL" clId="{6991B943-29B4-4435-B2AA-32508796AE74}" dt="2023-12-22T17:15:54.517" v="2578"/>
          <ac:spMkLst>
            <pc:docMk/>
            <pc:sldMk cId="1752643858" sldId="608"/>
            <ac:spMk id="4" creationId="{8AA5F5E8-B252-6FDB-0E68-7E96D65824EB}"/>
          </ac:spMkLst>
        </pc:spChg>
        <pc:spChg chg="del">
          <ac:chgData name="Sam Boyle" userId="35abf93e-0223-4e13-8ff7-75082260f8d3" providerId="ADAL" clId="{6991B943-29B4-4435-B2AA-32508796AE74}" dt="2023-12-22T17:12:58.532" v="2498" actId="478"/>
          <ac:spMkLst>
            <pc:docMk/>
            <pc:sldMk cId="1752643858" sldId="608"/>
            <ac:spMk id="6" creationId="{03AF9090-B9A5-4462-AE3F-C2B61F724FE6}"/>
          </ac:spMkLst>
        </pc:spChg>
        <pc:spChg chg="mod">
          <ac:chgData name="Sam Boyle" userId="35abf93e-0223-4e13-8ff7-75082260f8d3" providerId="ADAL" clId="{6991B943-29B4-4435-B2AA-32508796AE74}" dt="2023-12-22T17:13:38.477" v="2540" actId="20577"/>
          <ac:spMkLst>
            <pc:docMk/>
            <pc:sldMk cId="1752643858" sldId="608"/>
            <ac:spMk id="1174" creationId="{00000000-0000-0000-0000-000000000000}"/>
          </ac:spMkLst>
        </pc:spChg>
        <pc:graphicFrameChg chg="add mod modGraphic">
          <ac:chgData name="Sam Boyle" userId="35abf93e-0223-4e13-8ff7-75082260f8d3" providerId="ADAL" clId="{6991B943-29B4-4435-B2AA-32508796AE74}" dt="2023-12-22T17:17:38.379" v="2591" actId="14734"/>
          <ac:graphicFrameMkLst>
            <pc:docMk/>
            <pc:sldMk cId="1752643858" sldId="608"/>
            <ac:graphicFrameMk id="3" creationId="{F12074C7-C8E4-23AB-2EE1-5FF61FA2B816}"/>
          </ac:graphicFrameMkLst>
        </pc:graphicFrameChg>
        <pc:graphicFrameChg chg="del modGraphic">
          <ac:chgData name="Sam Boyle" userId="35abf93e-0223-4e13-8ff7-75082260f8d3" providerId="ADAL" clId="{6991B943-29B4-4435-B2AA-32508796AE74}" dt="2023-12-22T17:15:44.058" v="2576" actId="478"/>
          <ac:graphicFrameMkLst>
            <pc:docMk/>
            <pc:sldMk cId="1752643858" sldId="608"/>
            <ac:graphicFrameMk id="7" creationId="{F29A0462-A539-4036-ADD6-F72638164800}"/>
          </ac:graphicFrameMkLst>
        </pc:graphicFrameChg>
      </pc:sldChg>
      <pc:sldChg chg="modSp mod">
        <pc:chgData name="Sam Boyle" userId="35abf93e-0223-4e13-8ff7-75082260f8d3" providerId="ADAL" clId="{6991B943-29B4-4435-B2AA-32508796AE74}" dt="2023-12-22T17:18:05.403" v="2592" actId="242"/>
        <pc:sldMkLst>
          <pc:docMk/>
          <pc:sldMk cId="1904488407" sldId="610"/>
        </pc:sldMkLst>
        <pc:spChg chg="mod">
          <ac:chgData name="Sam Boyle" userId="35abf93e-0223-4e13-8ff7-75082260f8d3" providerId="ADAL" clId="{6991B943-29B4-4435-B2AA-32508796AE74}" dt="2023-12-22T17:14:00.462" v="2562" actId="20577"/>
          <ac:spMkLst>
            <pc:docMk/>
            <pc:sldMk cId="1904488407" sldId="610"/>
            <ac:spMk id="1174" creationId="{00000000-0000-0000-0000-000000000000}"/>
          </ac:spMkLst>
        </pc:spChg>
        <pc:graphicFrameChg chg="modGraphic">
          <ac:chgData name="Sam Boyle" userId="35abf93e-0223-4e13-8ff7-75082260f8d3" providerId="ADAL" clId="{6991B943-29B4-4435-B2AA-32508796AE74}" dt="2023-12-22T17:18:05.403" v="2592" actId="242"/>
          <ac:graphicFrameMkLst>
            <pc:docMk/>
            <pc:sldMk cId="1904488407" sldId="610"/>
            <ac:graphicFrameMk id="5" creationId="{12FFC397-FB32-407C-BFAA-726653536F82}"/>
          </ac:graphicFrameMkLst>
        </pc:graphicFrameChg>
      </pc:sldChg>
      <pc:sldChg chg="del">
        <pc:chgData name="Sam Boyle" userId="35abf93e-0223-4e13-8ff7-75082260f8d3" providerId="ADAL" clId="{6991B943-29B4-4435-B2AA-32508796AE74}" dt="2023-12-12T15:44:57.335" v="1369" actId="47"/>
        <pc:sldMkLst>
          <pc:docMk/>
          <pc:sldMk cId="2789844133" sldId="611"/>
        </pc:sldMkLst>
      </pc:sldChg>
      <pc:sldChg chg="del">
        <pc:chgData name="Sam Boyle" userId="35abf93e-0223-4e13-8ff7-75082260f8d3" providerId="ADAL" clId="{6991B943-29B4-4435-B2AA-32508796AE74}" dt="2023-12-12T15:45:03.589" v="1371" actId="47"/>
        <pc:sldMkLst>
          <pc:docMk/>
          <pc:sldMk cId="3934312618" sldId="612"/>
        </pc:sldMkLst>
      </pc:sldChg>
      <pc:sldChg chg="modSp mod">
        <pc:chgData name="Sam Boyle" userId="35abf93e-0223-4e13-8ff7-75082260f8d3" providerId="ADAL" clId="{6991B943-29B4-4435-B2AA-32508796AE74}" dt="2023-12-11T20:19:31.292" v="688" actId="20577"/>
        <pc:sldMkLst>
          <pc:docMk/>
          <pc:sldMk cId="779732348" sldId="618"/>
        </pc:sldMkLst>
        <pc:spChg chg="mod">
          <ac:chgData name="Sam Boyle" userId="35abf93e-0223-4e13-8ff7-75082260f8d3" providerId="ADAL" clId="{6991B943-29B4-4435-B2AA-32508796AE74}" dt="2023-12-11T20:19:31.292" v="688" actId="20577"/>
          <ac:spMkLst>
            <pc:docMk/>
            <pc:sldMk cId="779732348" sldId="618"/>
            <ac:spMk id="3" creationId="{E728E605-7C98-48F9-B5A5-9F5B291A960A}"/>
          </ac:spMkLst>
        </pc:spChg>
      </pc:sldChg>
      <pc:sldChg chg="modSp mod addCm">
        <pc:chgData name="Sam Boyle" userId="35abf93e-0223-4e13-8ff7-75082260f8d3" providerId="ADAL" clId="{6991B943-29B4-4435-B2AA-32508796AE74}" dt="2023-12-22T19:43:17.851" v="3148" actId="20577"/>
        <pc:sldMkLst>
          <pc:docMk/>
          <pc:sldMk cId="338085469" sldId="624"/>
        </pc:sldMkLst>
        <pc:spChg chg="mod">
          <ac:chgData name="Sam Boyle" userId="35abf93e-0223-4e13-8ff7-75082260f8d3" providerId="ADAL" clId="{6991B943-29B4-4435-B2AA-32508796AE74}" dt="2023-12-22T19:43:17.851" v="3148" actId="20577"/>
          <ac:spMkLst>
            <pc:docMk/>
            <pc:sldMk cId="338085469" sldId="624"/>
            <ac:spMk id="3" creationId="{D9D84120-D365-4FFE-9A9D-195AA7FEFAA4}"/>
          </ac:spMkLst>
        </pc:spChg>
      </pc:sldChg>
      <pc:sldChg chg="modSp mod addCm">
        <pc:chgData name="Sam Boyle" userId="35abf93e-0223-4e13-8ff7-75082260f8d3" providerId="ADAL" clId="{6991B943-29B4-4435-B2AA-32508796AE74}" dt="2023-12-22T19:43:11.194" v="3137" actId="20577"/>
        <pc:sldMkLst>
          <pc:docMk/>
          <pc:sldMk cId="1583585128" sldId="625"/>
        </pc:sldMkLst>
        <pc:spChg chg="mod">
          <ac:chgData name="Sam Boyle" userId="35abf93e-0223-4e13-8ff7-75082260f8d3" providerId="ADAL" clId="{6991B943-29B4-4435-B2AA-32508796AE74}" dt="2023-12-22T19:43:11.194" v="3137" actId="20577"/>
          <ac:spMkLst>
            <pc:docMk/>
            <pc:sldMk cId="1583585128" sldId="625"/>
            <ac:spMk id="3" creationId="{D9D84120-D365-4FFE-9A9D-195AA7FEFAA4}"/>
          </ac:spMkLst>
        </pc:spChg>
      </pc:sldChg>
      <pc:sldChg chg="modSp mod">
        <pc:chgData name="Sam Boyle" userId="35abf93e-0223-4e13-8ff7-75082260f8d3" providerId="ADAL" clId="{6991B943-29B4-4435-B2AA-32508796AE74}" dt="2023-12-08T15:33:14.872" v="234" actId="20577"/>
        <pc:sldMkLst>
          <pc:docMk/>
          <pc:sldMk cId="3889559418" sldId="636"/>
        </pc:sldMkLst>
        <pc:spChg chg="mod">
          <ac:chgData name="Sam Boyle" userId="35abf93e-0223-4e13-8ff7-75082260f8d3" providerId="ADAL" clId="{6991B943-29B4-4435-B2AA-32508796AE74}" dt="2023-12-08T15:33:14.872" v="234" actId="20577"/>
          <ac:spMkLst>
            <pc:docMk/>
            <pc:sldMk cId="3889559418" sldId="636"/>
            <ac:spMk id="5" creationId="{D6CA5BF6-367D-4443-82FB-A8751DF93DB2}"/>
          </ac:spMkLst>
        </pc:spChg>
      </pc:sldChg>
      <pc:sldChg chg="modSp mod">
        <pc:chgData name="Sam Boyle" userId="35abf93e-0223-4e13-8ff7-75082260f8d3" providerId="ADAL" clId="{6991B943-29B4-4435-B2AA-32508796AE74}" dt="2023-12-18T20:47:49.020" v="2053" actId="20577"/>
        <pc:sldMkLst>
          <pc:docMk/>
          <pc:sldMk cId="4042033994" sldId="637"/>
        </pc:sldMkLst>
        <pc:spChg chg="mod">
          <ac:chgData name="Sam Boyle" userId="35abf93e-0223-4e13-8ff7-75082260f8d3" providerId="ADAL" clId="{6991B943-29B4-4435-B2AA-32508796AE74}" dt="2023-12-18T20:47:49.020" v="2053" actId="20577"/>
          <ac:spMkLst>
            <pc:docMk/>
            <pc:sldMk cId="4042033994" sldId="637"/>
            <ac:spMk id="1174" creationId="{00000000-0000-0000-0000-000000000000}"/>
          </ac:spMkLst>
        </pc:spChg>
        <pc:graphicFrameChg chg="modGraphic">
          <ac:chgData name="Sam Boyle" userId="35abf93e-0223-4e13-8ff7-75082260f8d3" providerId="ADAL" clId="{6991B943-29B4-4435-B2AA-32508796AE74}" dt="2023-12-08T15:33:54.577" v="247" actId="207"/>
          <ac:graphicFrameMkLst>
            <pc:docMk/>
            <pc:sldMk cId="4042033994" sldId="637"/>
            <ac:graphicFrameMk id="2" creationId="{81E3D620-2CA8-4990-92D7-36BA328A12B9}"/>
          </ac:graphicFrameMkLst>
        </pc:graphicFrameChg>
      </pc:sldChg>
      <pc:sldChg chg="modSp mod">
        <pc:chgData name="Sam Boyle" userId="35abf93e-0223-4e13-8ff7-75082260f8d3" providerId="ADAL" clId="{6991B943-29B4-4435-B2AA-32508796AE74}" dt="2023-12-18T20:48:04.318" v="2066" actId="20577"/>
        <pc:sldMkLst>
          <pc:docMk/>
          <pc:sldMk cId="548969057" sldId="638"/>
        </pc:sldMkLst>
        <pc:spChg chg="mod">
          <ac:chgData name="Sam Boyle" userId="35abf93e-0223-4e13-8ff7-75082260f8d3" providerId="ADAL" clId="{6991B943-29B4-4435-B2AA-32508796AE74}" dt="2023-12-18T20:48:04.318" v="2066" actId="20577"/>
          <ac:spMkLst>
            <pc:docMk/>
            <pc:sldMk cId="548969057" sldId="638"/>
            <ac:spMk id="1174" creationId="{00000000-0000-0000-0000-000000000000}"/>
          </ac:spMkLst>
        </pc:spChg>
      </pc:sldChg>
      <pc:sldChg chg="modSp mod">
        <pc:chgData name="Sam Boyle" userId="35abf93e-0223-4e13-8ff7-75082260f8d3" providerId="ADAL" clId="{6991B943-29B4-4435-B2AA-32508796AE74}" dt="2023-12-18T20:48:12.829" v="2077" actId="20577"/>
        <pc:sldMkLst>
          <pc:docMk/>
          <pc:sldMk cId="1964695827" sldId="639"/>
        </pc:sldMkLst>
        <pc:spChg chg="mod">
          <ac:chgData name="Sam Boyle" userId="35abf93e-0223-4e13-8ff7-75082260f8d3" providerId="ADAL" clId="{6991B943-29B4-4435-B2AA-32508796AE74}" dt="2023-12-18T20:48:12.829" v="2077" actId="20577"/>
          <ac:spMkLst>
            <pc:docMk/>
            <pc:sldMk cId="1964695827" sldId="639"/>
            <ac:spMk id="1174" creationId="{00000000-0000-0000-0000-000000000000}"/>
          </ac:spMkLst>
        </pc:spChg>
      </pc:sldChg>
      <pc:sldChg chg="modSp mod">
        <pc:chgData name="Sam Boyle" userId="35abf93e-0223-4e13-8ff7-75082260f8d3" providerId="ADAL" clId="{6991B943-29B4-4435-B2AA-32508796AE74}" dt="2023-12-18T20:48:20.633" v="2088" actId="20577"/>
        <pc:sldMkLst>
          <pc:docMk/>
          <pc:sldMk cId="3616963447" sldId="640"/>
        </pc:sldMkLst>
        <pc:spChg chg="mod">
          <ac:chgData name="Sam Boyle" userId="35abf93e-0223-4e13-8ff7-75082260f8d3" providerId="ADAL" clId="{6991B943-29B4-4435-B2AA-32508796AE74}" dt="2023-12-18T20:48:20.633" v="2088" actId="20577"/>
          <ac:spMkLst>
            <pc:docMk/>
            <pc:sldMk cId="3616963447" sldId="640"/>
            <ac:spMk id="1174" creationId="{00000000-0000-0000-0000-000000000000}"/>
          </ac:spMkLst>
        </pc:spChg>
      </pc:sldChg>
      <pc:sldChg chg="modSp mod">
        <pc:chgData name="Sam Boyle" userId="35abf93e-0223-4e13-8ff7-75082260f8d3" providerId="ADAL" clId="{6991B943-29B4-4435-B2AA-32508796AE74}" dt="2023-12-18T20:48:31.204" v="2101" actId="20577"/>
        <pc:sldMkLst>
          <pc:docMk/>
          <pc:sldMk cId="2616357671" sldId="641"/>
        </pc:sldMkLst>
        <pc:spChg chg="mod">
          <ac:chgData name="Sam Boyle" userId="35abf93e-0223-4e13-8ff7-75082260f8d3" providerId="ADAL" clId="{6991B943-29B4-4435-B2AA-32508796AE74}" dt="2023-12-18T20:48:31.204" v="2101" actId="20577"/>
          <ac:spMkLst>
            <pc:docMk/>
            <pc:sldMk cId="2616357671" sldId="641"/>
            <ac:spMk id="1174" creationId="{00000000-0000-0000-0000-000000000000}"/>
          </ac:spMkLst>
        </pc:spChg>
      </pc:sldChg>
      <pc:sldChg chg="modSp mod">
        <pc:chgData name="Sam Boyle" userId="35abf93e-0223-4e13-8ff7-75082260f8d3" providerId="ADAL" clId="{6991B943-29B4-4435-B2AA-32508796AE74}" dt="2023-12-18T20:48:38.006" v="2116" actId="20577"/>
        <pc:sldMkLst>
          <pc:docMk/>
          <pc:sldMk cId="1551008421" sldId="642"/>
        </pc:sldMkLst>
        <pc:spChg chg="mod">
          <ac:chgData name="Sam Boyle" userId="35abf93e-0223-4e13-8ff7-75082260f8d3" providerId="ADAL" clId="{6991B943-29B4-4435-B2AA-32508796AE74}" dt="2023-12-18T20:48:38.006" v="2116" actId="20577"/>
          <ac:spMkLst>
            <pc:docMk/>
            <pc:sldMk cId="1551008421" sldId="642"/>
            <ac:spMk id="6" creationId="{F7413B39-C766-4DE8-9219-7F426FA8B04F}"/>
          </ac:spMkLst>
        </pc:spChg>
      </pc:sldChg>
      <pc:sldChg chg="modSp mod">
        <pc:chgData name="Sam Boyle" userId="35abf93e-0223-4e13-8ff7-75082260f8d3" providerId="ADAL" clId="{6991B943-29B4-4435-B2AA-32508796AE74}" dt="2023-12-18T20:48:54.679" v="2148" actId="20577"/>
        <pc:sldMkLst>
          <pc:docMk/>
          <pc:sldMk cId="541008395" sldId="643"/>
        </pc:sldMkLst>
        <pc:spChg chg="mod">
          <ac:chgData name="Sam Boyle" userId="35abf93e-0223-4e13-8ff7-75082260f8d3" providerId="ADAL" clId="{6991B943-29B4-4435-B2AA-32508796AE74}" dt="2023-12-18T20:48:54.679" v="2148" actId="20577"/>
          <ac:spMkLst>
            <pc:docMk/>
            <pc:sldMk cId="541008395" sldId="643"/>
            <ac:spMk id="1174" creationId="{00000000-0000-0000-0000-000000000000}"/>
          </ac:spMkLst>
        </pc:spChg>
      </pc:sldChg>
      <pc:sldChg chg="modSp mod">
        <pc:chgData name="Sam Boyle" userId="35abf93e-0223-4e13-8ff7-75082260f8d3" providerId="ADAL" clId="{6991B943-29B4-4435-B2AA-32508796AE74}" dt="2023-12-18T20:49:01.744" v="2157" actId="20577"/>
        <pc:sldMkLst>
          <pc:docMk/>
          <pc:sldMk cId="1471848052" sldId="644"/>
        </pc:sldMkLst>
        <pc:spChg chg="mod">
          <ac:chgData name="Sam Boyle" userId="35abf93e-0223-4e13-8ff7-75082260f8d3" providerId="ADAL" clId="{6991B943-29B4-4435-B2AA-32508796AE74}" dt="2023-12-18T20:49:01.744" v="2157" actId="20577"/>
          <ac:spMkLst>
            <pc:docMk/>
            <pc:sldMk cId="1471848052" sldId="644"/>
            <ac:spMk id="1174" creationId="{00000000-0000-0000-0000-000000000000}"/>
          </ac:spMkLst>
        </pc:spChg>
      </pc:sldChg>
      <pc:sldChg chg="modSp mod">
        <pc:chgData name="Sam Boyle" userId="35abf93e-0223-4e13-8ff7-75082260f8d3" providerId="ADAL" clId="{6991B943-29B4-4435-B2AA-32508796AE74}" dt="2023-12-11T20:28:43.657" v="770" actId="20577"/>
        <pc:sldMkLst>
          <pc:docMk/>
          <pc:sldMk cId="3778366137" sldId="645"/>
        </pc:sldMkLst>
        <pc:spChg chg="mod">
          <ac:chgData name="Sam Boyle" userId="35abf93e-0223-4e13-8ff7-75082260f8d3" providerId="ADAL" clId="{6991B943-29B4-4435-B2AA-32508796AE74}" dt="2023-12-11T20:28:43.657" v="770" actId="20577"/>
          <ac:spMkLst>
            <pc:docMk/>
            <pc:sldMk cId="3778366137" sldId="645"/>
            <ac:spMk id="3" creationId="{CC95E889-9A98-48DA-B2DA-9BACF5E491AC}"/>
          </ac:spMkLst>
        </pc:spChg>
      </pc:sldChg>
      <pc:sldChg chg="modSp mod">
        <pc:chgData name="Sam Boyle" userId="35abf93e-0223-4e13-8ff7-75082260f8d3" providerId="ADAL" clId="{6991B943-29B4-4435-B2AA-32508796AE74}" dt="2023-12-11T20:28:58.553" v="771" actId="20577"/>
        <pc:sldMkLst>
          <pc:docMk/>
          <pc:sldMk cId="367379366" sldId="646"/>
        </pc:sldMkLst>
        <pc:spChg chg="mod">
          <ac:chgData name="Sam Boyle" userId="35abf93e-0223-4e13-8ff7-75082260f8d3" providerId="ADAL" clId="{6991B943-29B4-4435-B2AA-32508796AE74}" dt="2023-12-11T20:28:58.553" v="771" actId="20577"/>
          <ac:spMkLst>
            <pc:docMk/>
            <pc:sldMk cId="367379366" sldId="646"/>
            <ac:spMk id="5" creationId="{EC5C8CC0-BC11-47CC-8EF9-6F5D8CF04A0C}"/>
          </ac:spMkLst>
        </pc:spChg>
      </pc:sldChg>
      <pc:sldChg chg="addSp delSp modSp del mod">
        <pc:chgData name="Sam Boyle" userId="35abf93e-0223-4e13-8ff7-75082260f8d3" providerId="ADAL" clId="{6991B943-29B4-4435-B2AA-32508796AE74}" dt="2023-12-08T15:50:34.289" v="664" actId="47"/>
        <pc:sldMkLst>
          <pc:docMk/>
          <pc:sldMk cId="161021688" sldId="649"/>
        </pc:sldMkLst>
        <pc:picChg chg="del">
          <ac:chgData name="Sam Boyle" userId="35abf93e-0223-4e13-8ff7-75082260f8d3" providerId="ADAL" clId="{6991B943-29B4-4435-B2AA-32508796AE74}" dt="2023-12-08T15:50:13.646" v="659" actId="478"/>
          <ac:picMkLst>
            <pc:docMk/>
            <pc:sldMk cId="161021688" sldId="649"/>
            <ac:picMk id="5" creationId="{C7BD1E5C-DD74-4898-A811-D7E46DB037A4}"/>
          </ac:picMkLst>
        </pc:picChg>
        <pc:picChg chg="add mod">
          <ac:chgData name="Sam Boyle" userId="35abf93e-0223-4e13-8ff7-75082260f8d3" providerId="ADAL" clId="{6991B943-29B4-4435-B2AA-32508796AE74}" dt="2023-12-08T15:50:26.753" v="663" actId="1076"/>
          <ac:picMkLst>
            <pc:docMk/>
            <pc:sldMk cId="161021688" sldId="649"/>
            <ac:picMk id="1026" creationId="{2CCE81AA-BD39-A3D4-E3D3-70791A0B6BFB}"/>
          </ac:picMkLst>
        </pc:picChg>
      </pc:sldChg>
      <pc:sldChg chg="modSp del mod">
        <pc:chgData name="Sam Boyle" userId="35abf93e-0223-4e13-8ff7-75082260f8d3" providerId="ADAL" clId="{6991B943-29B4-4435-B2AA-32508796AE74}" dt="2023-12-08T15:52:38.619" v="666" actId="47"/>
        <pc:sldMkLst>
          <pc:docMk/>
          <pc:sldMk cId="3227068171" sldId="651"/>
        </pc:sldMkLst>
        <pc:spChg chg="mod">
          <ac:chgData name="Sam Boyle" userId="35abf93e-0223-4e13-8ff7-75082260f8d3" providerId="ADAL" clId="{6991B943-29B4-4435-B2AA-32508796AE74}" dt="2023-12-08T15:48:34.970" v="658" actId="20577"/>
          <ac:spMkLst>
            <pc:docMk/>
            <pc:sldMk cId="3227068171" sldId="651"/>
            <ac:spMk id="1174" creationId="{00000000-0000-0000-0000-000000000000}"/>
          </ac:spMkLst>
        </pc:spChg>
      </pc:sldChg>
      <pc:sldChg chg="modSp mod">
        <pc:chgData name="Sam Boyle" userId="35abf93e-0223-4e13-8ff7-75082260f8d3" providerId="ADAL" clId="{6991B943-29B4-4435-B2AA-32508796AE74}" dt="2023-12-13T22:20:10.091" v="1914" actId="20577"/>
        <pc:sldMkLst>
          <pc:docMk/>
          <pc:sldMk cId="1013207964" sldId="654"/>
        </pc:sldMkLst>
        <pc:spChg chg="mod">
          <ac:chgData name="Sam Boyle" userId="35abf93e-0223-4e13-8ff7-75082260f8d3" providerId="ADAL" clId="{6991B943-29B4-4435-B2AA-32508796AE74}" dt="2023-12-13T22:20:10.091" v="1914" actId="20577"/>
          <ac:spMkLst>
            <pc:docMk/>
            <pc:sldMk cId="1013207964" sldId="654"/>
            <ac:spMk id="1174" creationId="{00000000-0000-0000-0000-000000000000}"/>
          </ac:spMkLst>
        </pc:spChg>
        <pc:graphicFrameChg chg="modGraphic">
          <ac:chgData name="Sam Boyle" userId="35abf93e-0223-4e13-8ff7-75082260f8d3" providerId="ADAL" clId="{6991B943-29B4-4435-B2AA-32508796AE74}" dt="2023-12-13T22:20:02.180" v="1909" actId="403"/>
          <ac:graphicFrameMkLst>
            <pc:docMk/>
            <pc:sldMk cId="1013207964" sldId="654"/>
            <ac:graphicFrameMk id="5" creationId="{95735793-ADE7-4085-9E8E-C4FFE7385200}"/>
          </ac:graphicFrameMkLst>
        </pc:graphicFrameChg>
      </pc:sldChg>
      <pc:sldChg chg="modSp mod ord">
        <pc:chgData name="Sam Boyle" userId="35abf93e-0223-4e13-8ff7-75082260f8d3" providerId="ADAL" clId="{6991B943-29B4-4435-B2AA-32508796AE74}" dt="2023-12-18T20:49:46.905" v="2195" actId="20577"/>
        <pc:sldMkLst>
          <pc:docMk/>
          <pc:sldMk cId="2518991478" sldId="655"/>
        </pc:sldMkLst>
        <pc:spChg chg="mod">
          <ac:chgData name="Sam Boyle" userId="35abf93e-0223-4e13-8ff7-75082260f8d3" providerId="ADAL" clId="{6991B943-29B4-4435-B2AA-32508796AE74}" dt="2023-12-11T20:36:55.035" v="1226" actId="20577"/>
          <ac:spMkLst>
            <pc:docMk/>
            <pc:sldMk cId="2518991478" sldId="655"/>
            <ac:spMk id="2" creationId="{964F2248-04E2-4DE4-87AE-9BF1BB7CE915}"/>
          </ac:spMkLst>
        </pc:spChg>
        <pc:spChg chg="mod">
          <ac:chgData name="Sam Boyle" userId="35abf93e-0223-4e13-8ff7-75082260f8d3" providerId="ADAL" clId="{6991B943-29B4-4435-B2AA-32508796AE74}" dt="2023-12-18T20:49:46.905" v="2195" actId="20577"/>
          <ac:spMkLst>
            <pc:docMk/>
            <pc:sldMk cId="2518991478" sldId="655"/>
            <ac:spMk id="1174" creationId="{00000000-0000-0000-0000-000000000000}"/>
          </ac:spMkLst>
        </pc:spChg>
      </pc:sldChg>
      <pc:sldChg chg="del">
        <pc:chgData name="Sam Boyle" userId="35abf93e-0223-4e13-8ff7-75082260f8d3" providerId="ADAL" clId="{6991B943-29B4-4435-B2AA-32508796AE74}" dt="2023-12-11T20:37:17.670" v="1227" actId="2696"/>
        <pc:sldMkLst>
          <pc:docMk/>
          <pc:sldMk cId="3208232063" sldId="656"/>
        </pc:sldMkLst>
      </pc:sldChg>
      <pc:sldChg chg="del">
        <pc:chgData name="Sam Boyle" userId="35abf93e-0223-4e13-8ff7-75082260f8d3" providerId="ADAL" clId="{6991B943-29B4-4435-B2AA-32508796AE74}" dt="2023-12-11T20:37:24.092" v="1228" actId="2696"/>
        <pc:sldMkLst>
          <pc:docMk/>
          <pc:sldMk cId="3366823607" sldId="657"/>
        </pc:sldMkLst>
      </pc:sldChg>
      <pc:sldChg chg="del">
        <pc:chgData name="Sam Boyle" userId="35abf93e-0223-4e13-8ff7-75082260f8d3" providerId="ADAL" clId="{6991B943-29B4-4435-B2AA-32508796AE74}" dt="2023-12-11T20:37:27.720" v="1229" actId="2696"/>
        <pc:sldMkLst>
          <pc:docMk/>
          <pc:sldMk cId="3760628964" sldId="658"/>
        </pc:sldMkLst>
      </pc:sldChg>
      <pc:sldChg chg="del">
        <pc:chgData name="Sam Boyle" userId="35abf93e-0223-4e13-8ff7-75082260f8d3" providerId="ADAL" clId="{6991B943-29B4-4435-B2AA-32508796AE74}" dt="2023-12-11T20:37:30.643" v="1230" actId="2696"/>
        <pc:sldMkLst>
          <pc:docMk/>
          <pc:sldMk cId="999685700" sldId="659"/>
        </pc:sldMkLst>
      </pc:sldChg>
      <pc:sldChg chg="del">
        <pc:chgData name="Sam Boyle" userId="35abf93e-0223-4e13-8ff7-75082260f8d3" providerId="ADAL" clId="{6991B943-29B4-4435-B2AA-32508796AE74}" dt="2023-12-11T20:37:33.386" v="1231" actId="2696"/>
        <pc:sldMkLst>
          <pc:docMk/>
          <pc:sldMk cId="485147935" sldId="660"/>
        </pc:sldMkLst>
      </pc:sldChg>
      <pc:sldChg chg="del">
        <pc:chgData name="Sam Boyle" userId="35abf93e-0223-4e13-8ff7-75082260f8d3" providerId="ADAL" clId="{6991B943-29B4-4435-B2AA-32508796AE74}" dt="2023-12-11T20:37:50.653" v="1232" actId="2696"/>
        <pc:sldMkLst>
          <pc:docMk/>
          <pc:sldMk cId="256082167" sldId="661"/>
        </pc:sldMkLst>
      </pc:sldChg>
      <pc:sldChg chg="del">
        <pc:chgData name="Sam Boyle" userId="35abf93e-0223-4e13-8ff7-75082260f8d3" providerId="ADAL" clId="{6991B943-29B4-4435-B2AA-32508796AE74}" dt="2023-12-22T17:09:00.207" v="2453" actId="47"/>
        <pc:sldMkLst>
          <pc:docMk/>
          <pc:sldMk cId="2827524904" sldId="664"/>
        </pc:sldMkLst>
      </pc:sldChg>
      <pc:sldChg chg="del">
        <pc:chgData name="Sam Boyle" userId="35abf93e-0223-4e13-8ff7-75082260f8d3" providerId="ADAL" clId="{6991B943-29B4-4435-B2AA-32508796AE74}" dt="2023-12-22T17:09:02.668" v="2454" actId="47"/>
        <pc:sldMkLst>
          <pc:docMk/>
          <pc:sldMk cId="1106953879" sldId="665"/>
        </pc:sldMkLst>
      </pc:sldChg>
      <pc:sldChg chg="del">
        <pc:chgData name="Sam Boyle" userId="35abf93e-0223-4e13-8ff7-75082260f8d3" providerId="ADAL" clId="{6991B943-29B4-4435-B2AA-32508796AE74}" dt="2023-12-22T17:09:05.343" v="2455" actId="47"/>
        <pc:sldMkLst>
          <pc:docMk/>
          <pc:sldMk cId="1004744172" sldId="666"/>
        </pc:sldMkLst>
      </pc:sldChg>
      <pc:sldChg chg="del">
        <pc:chgData name="Sam Boyle" userId="35abf93e-0223-4e13-8ff7-75082260f8d3" providerId="ADAL" clId="{6991B943-29B4-4435-B2AA-32508796AE74}" dt="2023-12-12T20:23:20.127" v="1620" actId="2696"/>
        <pc:sldMkLst>
          <pc:docMk/>
          <pc:sldMk cId="3155140047" sldId="669"/>
        </pc:sldMkLst>
      </pc:sldChg>
      <pc:sldChg chg="del">
        <pc:chgData name="Sam Boyle" userId="35abf93e-0223-4e13-8ff7-75082260f8d3" providerId="ADAL" clId="{6991B943-29B4-4435-B2AA-32508796AE74}" dt="2023-12-12T20:23:20.127" v="1620" actId="2696"/>
        <pc:sldMkLst>
          <pc:docMk/>
          <pc:sldMk cId="3682684215" sldId="670"/>
        </pc:sldMkLst>
      </pc:sldChg>
      <pc:sldChg chg="del">
        <pc:chgData name="Sam Boyle" userId="35abf93e-0223-4e13-8ff7-75082260f8d3" providerId="ADAL" clId="{6991B943-29B4-4435-B2AA-32508796AE74}" dt="2023-12-12T20:23:20.127" v="1620" actId="2696"/>
        <pc:sldMkLst>
          <pc:docMk/>
          <pc:sldMk cId="3332228589" sldId="671"/>
        </pc:sldMkLst>
      </pc:sldChg>
      <pc:sldChg chg="del">
        <pc:chgData name="Sam Boyle" userId="35abf93e-0223-4e13-8ff7-75082260f8d3" providerId="ADAL" clId="{6991B943-29B4-4435-B2AA-32508796AE74}" dt="2023-12-12T20:23:20.127" v="1620" actId="2696"/>
        <pc:sldMkLst>
          <pc:docMk/>
          <pc:sldMk cId="3261853704" sldId="672"/>
        </pc:sldMkLst>
      </pc:sldChg>
      <pc:sldChg chg="modSp mod addCm">
        <pc:chgData name="Sam Boyle" userId="35abf93e-0223-4e13-8ff7-75082260f8d3" providerId="ADAL" clId="{6991B943-29B4-4435-B2AA-32508796AE74}" dt="2023-12-22T19:43:06.941" v="3130" actId="20577"/>
        <pc:sldMkLst>
          <pc:docMk/>
          <pc:sldMk cId="1754312361" sldId="674"/>
        </pc:sldMkLst>
        <pc:spChg chg="mod">
          <ac:chgData name="Sam Boyle" userId="35abf93e-0223-4e13-8ff7-75082260f8d3" providerId="ADAL" clId="{6991B943-29B4-4435-B2AA-32508796AE74}" dt="2023-12-22T19:43:06.941" v="3130" actId="20577"/>
          <ac:spMkLst>
            <pc:docMk/>
            <pc:sldMk cId="1754312361" sldId="674"/>
            <ac:spMk id="3" creationId="{D9D84120-D365-4FFE-9A9D-195AA7FEFAA4}"/>
          </ac:spMkLst>
        </pc:spChg>
      </pc:sldChg>
      <pc:sldChg chg="modSp mod">
        <pc:chgData name="Sam Boyle" userId="35abf93e-0223-4e13-8ff7-75082260f8d3" providerId="ADAL" clId="{6991B943-29B4-4435-B2AA-32508796AE74}" dt="2023-12-22T19:42:53.681" v="3123" actId="20577"/>
        <pc:sldMkLst>
          <pc:docMk/>
          <pc:sldMk cId="1115209138" sldId="677"/>
        </pc:sldMkLst>
        <pc:spChg chg="mod">
          <ac:chgData name="Sam Boyle" userId="35abf93e-0223-4e13-8ff7-75082260f8d3" providerId="ADAL" clId="{6991B943-29B4-4435-B2AA-32508796AE74}" dt="2023-12-22T19:42:53.681" v="3123" actId="20577"/>
          <ac:spMkLst>
            <pc:docMk/>
            <pc:sldMk cId="1115209138" sldId="677"/>
            <ac:spMk id="3" creationId="{C2317089-3ED1-485D-8F1C-91D6D66588F0}"/>
          </ac:spMkLst>
        </pc:spChg>
      </pc:sldChg>
      <pc:sldChg chg="modSp mod">
        <pc:chgData name="Sam Boyle" userId="35abf93e-0223-4e13-8ff7-75082260f8d3" providerId="ADAL" clId="{6991B943-29B4-4435-B2AA-32508796AE74}" dt="2023-12-08T15:43:17.927" v="584" actId="20577"/>
        <pc:sldMkLst>
          <pc:docMk/>
          <pc:sldMk cId="2706987704" sldId="683"/>
        </pc:sldMkLst>
        <pc:spChg chg="mod">
          <ac:chgData name="Sam Boyle" userId="35abf93e-0223-4e13-8ff7-75082260f8d3" providerId="ADAL" clId="{6991B943-29B4-4435-B2AA-32508796AE74}" dt="2023-12-08T15:43:17.927" v="584" actId="20577"/>
          <ac:spMkLst>
            <pc:docMk/>
            <pc:sldMk cId="2706987704" sldId="683"/>
            <ac:spMk id="964" creationId="{00000000-0000-0000-0000-000000000000}"/>
          </ac:spMkLst>
        </pc:spChg>
      </pc:sldChg>
      <pc:sldChg chg="del">
        <pc:chgData name="Sam Boyle" userId="35abf93e-0223-4e13-8ff7-75082260f8d3" providerId="ADAL" clId="{6991B943-29B4-4435-B2AA-32508796AE74}" dt="2023-12-08T15:43:12.529" v="579" actId="2696"/>
        <pc:sldMkLst>
          <pc:docMk/>
          <pc:sldMk cId="882838886" sldId="684"/>
        </pc:sldMkLst>
      </pc:sldChg>
      <pc:sldChg chg="modSp mod">
        <pc:chgData name="Sam Boyle" userId="35abf93e-0223-4e13-8ff7-75082260f8d3" providerId="ADAL" clId="{6991B943-29B4-4435-B2AA-32508796AE74}" dt="2023-12-11T20:39:50.552" v="1247" actId="13926"/>
        <pc:sldMkLst>
          <pc:docMk/>
          <pc:sldMk cId="471621602" sldId="685"/>
        </pc:sldMkLst>
        <pc:spChg chg="mod">
          <ac:chgData name="Sam Boyle" userId="35abf93e-0223-4e13-8ff7-75082260f8d3" providerId="ADAL" clId="{6991B943-29B4-4435-B2AA-32508796AE74}" dt="2023-12-11T20:39:50.552" v="1247" actId="13926"/>
          <ac:spMkLst>
            <pc:docMk/>
            <pc:sldMk cId="471621602" sldId="685"/>
            <ac:spMk id="2" creationId="{980780EB-F8A5-4B92-827A-B5C7436A7C5A}"/>
          </ac:spMkLst>
        </pc:spChg>
      </pc:sldChg>
      <pc:sldChg chg="addCm">
        <pc:chgData name="Sam Boyle" userId="35abf93e-0223-4e13-8ff7-75082260f8d3" providerId="ADAL" clId="{6991B943-29B4-4435-B2AA-32508796AE74}" dt="2023-12-11T20:39:42.590" v="1246"/>
        <pc:sldMkLst>
          <pc:docMk/>
          <pc:sldMk cId="249899618" sldId="686"/>
        </pc:sldMkLst>
      </pc:sldChg>
      <pc:sldChg chg="addSp delSp modSp mod">
        <pc:chgData name="Sam Boyle" userId="35abf93e-0223-4e13-8ff7-75082260f8d3" providerId="ADAL" clId="{6991B943-29B4-4435-B2AA-32508796AE74}" dt="2023-12-22T19:32:01.102" v="2956"/>
        <pc:sldMkLst>
          <pc:docMk/>
          <pc:sldMk cId="1696541081" sldId="687"/>
        </pc:sldMkLst>
        <pc:spChg chg="mod">
          <ac:chgData name="Sam Boyle" userId="35abf93e-0223-4e13-8ff7-75082260f8d3" providerId="ADAL" clId="{6991B943-29B4-4435-B2AA-32508796AE74}" dt="2023-12-22T19:30:00.485" v="2880" actId="20577"/>
          <ac:spMkLst>
            <pc:docMk/>
            <pc:sldMk cId="1696541081" sldId="687"/>
            <ac:spMk id="1174" creationId="{00000000-0000-0000-0000-000000000000}"/>
          </ac:spMkLst>
        </pc:spChg>
        <pc:graphicFrameChg chg="add del mod modGraphic">
          <ac:chgData name="Sam Boyle" userId="35abf93e-0223-4e13-8ff7-75082260f8d3" providerId="ADAL" clId="{6991B943-29B4-4435-B2AA-32508796AE74}" dt="2023-12-22T19:32:01.102" v="2956"/>
          <ac:graphicFrameMkLst>
            <pc:docMk/>
            <pc:sldMk cId="1696541081" sldId="687"/>
            <ac:graphicFrameMk id="2" creationId="{3171778B-34AE-B0BB-C5EB-B7610793D4E9}"/>
          </ac:graphicFrameMkLst>
        </pc:graphicFrameChg>
        <pc:graphicFrameChg chg="modGraphic">
          <ac:chgData name="Sam Boyle" userId="35abf93e-0223-4e13-8ff7-75082260f8d3" providerId="ADAL" clId="{6991B943-29B4-4435-B2AA-32508796AE74}" dt="2023-12-22T19:30:24.124" v="2912" actId="20577"/>
          <ac:graphicFrameMkLst>
            <pc:docMk/>
            <pc:sldMk cId="1696541081" sldId="687"/>
            <ac:graphicFrameMk id="4" creationId="{19C41AD7-E6F1-411F-B44A-2B05FE5AEF3F}"/>
          </ac:graphicFrameMkLst>
        </pc:graphicFrameChg>
      </pc:sldChg>
      <pc:sldChg chg="addSp delSp modSp mod">
        <pc:chgData name="Sam Boyle" userId="35abf93e-0223-4e13-8ff7-75082260f8d3" providerId="ADAL" clId="{6991B943-29B4-4435-B2AA-32508796AE74}" dt="2023-12-22T19:32:13.297" v="2974" actId="20577"/>
        <pc:sldMkLst>
          <pc:docMk/>
          <pc:sldMk cId="544103724" sldId="688"/>
        </pc:sldMkLst>
        <pc:spChg chg="mod">
          <ac:chgData name="Sam Boyle" userId="35abf93e-0223-4e13-8ff7-75082260f8d3" providerId="ADAL" clId="{6991B943-29B4-4435-B2AA-32508796AE74}" dt="2023-12-22T19:32:13.297" v="2974" actId="20577"/>
          <ac:spMkLst>
            <pc:docMk/>
            <pc:sldMk cId="544103724" sldId="688"/>
            <ac:spMk id="1174" creationId="{00000000-0000-0000-0000-000000000000}"/>
          </ac:spMkLst>
        </pc:spChg>
        <pc:graphicFrameChg chg="add del mod">
          <ac:chgData name="Sam Boyle" userId="35abf93e-0223-4e13-8ff7-75082260f8d3" providerId="ADAL" clId="{6991B943-29B4-4435-B2AA-32508796AE74}" dt="2023-12-22T19:31:42.783" v="2943"/>
          <ac:graphicFrameMkLst>
            <pc:docMk/>
            <pc:sldMk cId="544103724" sldId="688"/>
            <ac:graphicFrameMk id="2" creationId="{FBA6896E-F43E-2ADD-F805-8C75415E3514}"/>
          </ac:graphicFrameMkLst>
        </pc:graphicFrameChg>
        <pc:graphicFrameChg chg="add del modGraphic">
          <ac:chgData name="Sam Boyle" userId="35abf93e-0223-4e13-8ff7-75082260f8d3" providerId="ADAL" clId="{6991B943-29B4-4435-B2AA-32508796AE74}" dt="2023-12-22T19:32:01.465" v="2957" actId="20577"/>
          <ac:graphicFrameMkLst>
            <pc:docMk/>
            <pc:sldMk cId="544103724" sldId="688"/>
            <ac:graphicFrameMk id="4" creationId="{19C41AD7-E6F1-411F-B44A-2B05FE5AEF3F}"/>
          </ac:graphicFrameMkLst>
        </pc:graphicFrameChg>
      </pc:sldChg>
      <pc:sldChg chg="modSp mod">
        <pc:chgData name="Sam Boyle" userId="35abf93e-0223-4e13-8ff7-75082260f8d3" providerId="ADAL" clId="{6991B943-29B4-4435-B2AA-32508796AE74}" dt="2023-12-22T19:56:28.036" v="3375" actId="20577"/>
        <pc:sldMkLst>
          <pc:docMk/>
          <pc:sldMk cId="1724269786" sldId="689"/>
        </pc:sldMkLst>
        <pc:spChg chg="mod">
          <ac:chgData name="Sam Boyle" userId="35abf93e-0223-4e13-8ff7-75082260f8d3" providerId="ADAL" clId="{6991B943-29B4-4435-B2AA-32508796AE74}" dt="2023-12-22T19:56:28.036" v="3375" actId="20577"/>
          <ac:spMkLst>
            <pc:docMk/>
            <pc:sldMk cId="1724269786" sldId="689"/>
            <ac:spMk id="2" creationId="{CFF0D44B-B19C-4816-8C4D-91A7B70042EA}"/>
          </ac:spMkLst>
        </pc:spChg>
        <pc:spChg chg="mod">
          <ac:chgData name="Sam Boyle" userId="35abf93e-0223-4e13-8ff7-75082260f8d3" providerId="ADAL" clId="{6991B943-29B4-4435-B2AA-32508796AE74}" dt="2023-12-22T19:56:17.163" v="3358" actId="20577"/>
          <ac:spMkLst>
            <pc:docMk/>
            <pc:sldMk cId="1724269786" sldId="689"/>
            <ac:spMk id="1174" creationId="{00000000-0000-0000-0000-000000000000}"/>
          </ac:spMkLst>
        </pc:spChg>
      </pc:sldChg>
      <pc:sldChg chg="modSp mod">
        <pc:chgData name="Sam Boyle" userId="35abf93e-0223-4e13-8ff7-75082260f8d3" providerId="ADAL" clId="{6991B943-29B4-4435-B2AA-32508796AE74}" dt="2023-12-08T15:36:06.756" v="278" actId="20577"/>
        <pc:sldMkLst>
          <pc:docMk/>
          <pc:sldMk cId="1536007022" sldId="691"/>
        </pc:sldMkLst>
        <pc:spChg chg="mod">
          <ac:chgData name="Sam Boyle" userId="35abf93e-0223-4e13-8ff7-75082260f8d3" providerId="ADAL" clId="{6991B943-29B4-4435-B2AA-32508796AE74}" dt="2023-12-08T15:36:06.756" v="278" actId="20577"/>
          <ac:spMkLst>
            <pc:docMk/>
            <pc:sldMk cId="1536007022" sldId="691"/>
            <ac:spMk id="3" creationId="{E728E605-7C98-48F9-B5A5-9F5B291A960A}"/>
          </ac:spMkLst>
        </pc:spChg>
      </pc:sldChg>
      <pc:sldChg chg="addSp delSp modSp mod">
        <pc:chgData name="Sam Boyle" userId="35abf93e-0223-4e13-8ff7-75082260f8d3" providerId="ADAL" clId="{6991B943-29B4-4435-B2AA-32508796AE74}" dt="2023-12-18T20:47:12.465" v="2020" actId="20577"/>
        <pc:sldMkLst>
          <pc:docMk/>
          <pc:sldMk cId="4209676301" sldId="694"/>
        </pc:sldMkLst>
        <pc:spChg chg="mod">
          <ac:chgData name="Sam Boyle" userId="35abf93e-0223-4e13-8ff7-75082260f8d3" providerId="ADAL" clId="{6991B943-29B4-4435-B2AA-32508796AE74}" dt="2023-12-18T20:47:12.465" v="2020" actId="20577"/>
          <ac:spMkLst>
            <pc:docMk/>
            <pc:sldMk cId="4209676301" sldId="694"/>
            <ac:spMk id="2" creationId="{B6F10428-E868-1145-BF1E-5BF23376EE88}"/>
          </ac:spMkLst>
        </pc:spChg>
        <pc:spChg chg="mod">
          <ac:chgData name="Sam Boyle" userId="35abf93e-0223-4e13-8ff7-75082260f8d3" providerId="ADAL" clId="{6991B943-29B4-4435-B2AA-32508796AE74}" dt="2023-12-18T20:26:34.346" v="1980"/>
          <ac:spMkLst>
            <pc:docMk/>
            <pc:sldMk cId="4209676301" sldId="694"/>
            <ac:spMk id="6" creationId="{DDBE180F-A450-0138-468B-6D2F13DF8FC6}"/>
          </ac:spMkLst>
        </pc:spChg>
        <pc:spChg chg="mod">
          <ac:chgData name="Sam Boyle" userId="35abf93e-0223-4e13-8ff7-75082260f8d3" providerId="ADAL" clId="{6991B943-29B4-4435-B2AA-32508796AE74}" dt="2023-12-18T20:38:16.851" v="1994" actId="1076"/>
          <ac:spMkLst>
            <pc:docMk/>
            <pc:sldMk cId="4209676301" sldId="694"/>
            <ac:spMk id="7" creationId="{4D426830-B064-4240-AF3D-AAAA26E56546}"/>
          </ac:spMkLst>
        </pc:spChg>
        <pc:spChg chg="mod">
          <ac:chgData name="Sam Boyle" userId="35abf93e-0223-4e13-8ff7-75082260f8d3" providerId="ADAL" clId="{6991B943-29B4-4435-B2AA-32508796AE74}" dt="2023-12-18T20:38:11.856" v="1993" actId="1076"/>
          <ac:spMkLst>
            <pc:docMk/>
            <pc:sldMk cId="4209676301" sldId="694"/>
            <ac:spMk id="8" creationId="{6B1F4F47-6877-1E45-8D03-E9921184D7EE}"/>
          </ac:spMkLst>
        </pc:spChg>
        <pc:spChg chg="mod">
          <ac:chgData name="Sam Boyle" userId="35abf93e-0223-4e13-8ff7-75082260f8d3" providerId="ADAL" clId="{6991B943-29B4-4435-B2AA-32508796AE74}" dt="2023-12-18T20:26:34.346" v="1980"/>
          <ac:spMkLst>
            <pc:docMk/>
            <pc:sldMk cId="4209676301" sldId="694"/>
            <ac:spMk id="9" creationId="{C9F3D0DD-2680-B422-FBA6-7768112E59F8}"/>
          </ac:spMkLst>
        </pc:spChg>
        <pc:spChg chg="del mod">
          <ac:chgData name="Sam Boyle" userId="35abf93e-0223-4e13-8ff7-75082260f8d3" providerId="ADAL" clId="{6991B943-29B4-4435-B2AA-32508796AE74}" dt="2023-12-08T15:28:50.423" v="163" actId="478"/>
          <ac:spMkLst>
            <pc:docMk/>
            <pc:sldMk cId="4209676301" sldId="694"/>
            <ac:spMk id="11" creationId="{08EC8271-0876-BE41-8AEF-D0B3FCF032EC}"/>
          </ac:spMkLst>
        </pc:spChg>
        <pc:spChg chg="add del mod">
          <ac:chgData name="Sam Boyle" userId="35abf93e-0223-4e13-8ff7-75082260f8d3" providerId="ADAL" clId="{6991B943-29B4-4435-B2AA-32508796AE74}" dt="2023-12-18T20:26:50.054" v="1983" actId="478"/>
          <ac:spMkLst>
            <pc:docMk/>
            <pc:sldMk cId="4209676301" sldId="694"/>
            <ac:spMk id="11" creationId="{351E6F15-FC9F-3CCC-5F1B-FEC1120A317F}"/>
          </ac:spMkLst>
        </pc:spChg>
        <pc:spChg chg="del mod">
          <ac:chgData name="Sam Boyle" userId="35abf93e-0223-4e13-8ff7-75082260f8d3" providerId="ADAL" clId="{6991B943-29B4-4435-B2AA-32508796AE74}" dt="2023-12-08T15:28:52.016" v="164" actId="478"/>
          <ac:spMkLst>
            <pc:docMk/>
            <pc:sldMk cId="4209676301" sldId="694"/>
            <ac:spMk id="12" creationId="{9B0A9F21-63AE-E24D-A661-0448017C710A}"/>
          </ac:spMkLst>
        </pc:spChg>
        <pc:spChg chg="add del mod">
          <ac:chgData name="Sam Boyle" userId="35abf93e-0223-4e13-8ff7-75082260f8d3" providerId="ADAL" clId="{6991B943-29B4-4435-B2AA-32508796AE74}" dt="2023-12-18T20:26:50.054" v="1983" actId="478"/>
          <ac:spMkLst>
            <pc:docMk/>
            <pc:sldMk cId="4209676301" sldId="694"/>
            <ac:spMk id="12" creationId="{C90758BA-E47D-E09D-329F-893743E7A5CC}"/>
          </ac:spMkLst>
        </pc:spChg>
        <pc:spChg chg="mod">
          <ac:chgData name="Sam Boyle" userId="35abf93e-0223-4e13-8ff7-75082260f8d3" providerId="ADAL" clId="{6991B943-29B4-4435-B2AA-32508796AE74}" dt="2023-12-18T20:39:09.459" v="2000" actId="1076"/>
          <ac:spMkLst>
            <pc:docMk/>
            <pc:sldMk cId="4209676301" sldId="694"/>
            <ac:spMk id="15" creationId="{AF99182D-1EFD-F84A-8A98-F0236C745812}"/>
          </ac:spMkLst>
        </pc:spChg>
        <pc:spChg chg="mod">
          <ac:chgData name="Sam Boyle" userId="35abf93e-0223-4e13-8ff7-75082260f8d3" providerId="ADAL" clId="{6991B943-29B4-4435-B2AA-32508796AE74}" dt="2023-12-18T20:26:59.399" v="1984" actId="1076"/>
          <ac:spMkLst>
            <pc:docMk/>
            <pc:sldMk cId="4209676301" sldId="694"/>
            <ac:spMk id="16" creationId="{27377375-BC0F-914E-B04B-D393A1535C4E}"/>
          </ac:spMkLst>
        </pc:spChg>
        <pc:spChg chg="mod">
          <ac:chgData name="Sam Boyle" userId="35abf93e-0223-4e13-8ff7-75082260f8d3" providerId="ADAL" clId="{6991B943-29B4-4435-B2AA-32508796AE74}" dt="2023-12-18T20:38:01.918" v="1991"/>
          <ac:spMkLst>
            <pc:docMk/>
            <pc:sldMk cId="4209676301" sldId="694"/>
            <ac:spMk id="19" creationId="{9E8144D7-4FA6-AF27-6287-96044DE77E65}"/>
          </ac:spMkLst>
        </pc:spChg>
        <pc:spChg chg="mod">
          <ac:chgData name="Sam Boyle" userId="35abf93e-0223-4e13-8ff7-75082260f8d3" providerId="ADAL" clId="{6991B943-29B4-4435-B2AA-32508796AE74}" dt="2023-12-18T20:38:53.082" v="1998" actId="1076"/>
          <ac:spMkLst>
            <pc:docMk/>
            <pc:sldMk cId="4209676301" sldId="694"/>
            <ac:spMk id="20" creationId="{2CA48371-CDBB-7D47-8F18-823DF51C9247}"/>
          </ac:spMkLst>
        </pc:spChg>
        <pc:spChg chg="mod">
          <ac:chgData name="Sam Boyle" userId="35abf93e-0223-4e13-8ff7-75082260f8d3" providerId="ADAL" clId="{6991B943-29B4-4435-B2AA-32508796AE74}" dt="2023-12-18T20:26:46.255" v="1982" actId="1076"/>
          <ac:spMkLst>
            <pc:docMk/>
            <pc:sldMk cId="4209676301" sldId="694"/>
            <ac:spMk id="21" creationId="{CFF1D01E-F1AB-5949-9632-4F3A4F8ECA94}"/>
          </ac:spMkLst>
        </pc:spChg>
        <pc:spChg chg="mod">
          <ac:chgData name="Sam Boyle" userId="35abf93e-0223-4e13-8ff7-75082260f8d3" providerId="ADAL" clId="{6991B943-29B4-4435-B2AA-32508796AE74}" dt="2023-12-18T20:38:01.918" v="1991"/>
          <ac:spMkLst>
            <pc:docMk/>
            <pc:sldMk cId="4209676301" sldId="694"/>
            <ac:spMk id="22" creationId="{147FC1FB-860A-FBF2-6084-EFBDC62A2520}"/>
          </ac:spMkLst>
        </pc:spChg>
        <pc:spChg chg="add del mod">
          <ac:chgData name="Sam Boyle" userId="35abf93e-0223-4e13-8ff7-75082260f8d3" providerId="ADAL" clId="{6991B943-29B4-4435-B2AA-32508796AE74}" dt="2023-12-18T20:38:26.640" v="1995" actId="478"/>
          <ac:spMkLst>
            <pc:docMk/>
            <pc:sldMk cId="4209676301" sldId="694"/>
            <ac:spMk id="24" creationId="{B22A2AF1-0C87-9F61-A89B-FAEC4C20E063}"/>
          </ac:spMkLst>
        </pc:spChg>
        <pc:spChg chg="add del mod">
          <ac:chgData name="Sam Boyle" userId="35abf93e-0223-4e13-8ff7-75082260f8d3" providerId="ADAL" clId="{6991B943-29B4-4435-B2AA-32508796AE74}" dt="2023-12-18T20:38:26.640" v="1995" actId="478"/>
          <ac:spMkLst>
            <pc:docMk/>
            <pc:sldMk cId="4209676301" sldId="694"/>
            <ac:spMk id="28" creationId="{17C75FDA-578B-5306-2C6A-E850A3A316D3}"/>
          </ac:spMkLst>
        </pc:spChg>
        <pc:spChg chg="mod">
          <ac:chgData name="Sam Boyle" userId="35abf93e-0223-4e13-8ff7-75082260f8d3" providerId="ADAL" clId="{6991B943-29B4-4435-B2AA-32508796AE74}" dt="2023-12-18T20:38:39.802" v="1996"/>
          <ac:spMkLst>
            <pc:docMk/>
            <pc:sldMk cId="4209676301" sldId="694"/>
            <ac:spMk id="30" creationId="{9789D6D4-349F-4B02-0ED8-83BA6F9E1DDA}"/>
          </ac:spMkLst>
        </pc:spChg>
        <pc:spChg chg="mod">
          <ac:chgData name="Sam Boyle" userId="35abf93e-0223-4e13-8ff7-75082260f8d3" providerId="ADAL" clId="{6991B943-29B4-4435-B2AA-32508796AE74}" dt="2023-12-18T20:38:39.802" v="1996"/>
          <ac:spMkLst>
            <pc:docMk/>
            <pc:sldMk cId="4209676301" sldId="694"/>
            <ac:spMk id="31" creationId="{219F4203-5CE4-A0D2-EF0B-5127B3D43634}"/>
          </ac:spMkLst>
        </pc:spChg>
        <pc:spChg chg="add del mod">
          <ac:chgData name="Sam Boyle" userId="35abf93e-0223-4e13-8ff7-75082260f8d3" providerId="ADAL" clId="{6991B943-29B4-4435-B2AA-32508796AE74}" dt="2023-12-18T20:38:57.441" v="1999" actId="478"/>
          <ac:spMkLst>
            <pc:docMk/>
            <pc:sldMk cId="4209676301" sldId="694"/>
            <ac:spMk id="32" creationId="{D2210751-8DF7-CBD8-3C18-03E1CF78C77A}"/>
          </ac:spMkLst>
        </pc:spChg>
        <pc:spChg chg="add del mod">
          <ac:chgData name="Sam Boyle" userId="35abf93e-0223-4e13-8ff7-75082260f8d3" providerId="ADAL" clId="{6991B943-29B4-4435-B2AA-32508796AE74}" dt="2023-12-18T20:38:57.441" v="1999" actId="478"/>
          <ac:spMkLst>
            <pc:docMk/>
            <pc:sldMk cId="4209676301" sldId="694"/>
            <ac:spMk id="33" creationId="{CBF72295-C0E4-4123-0711-E8FCB407F51D}"/>
          </ac:spMkLst>
        </pc:spChg>
        <pc:grpChg chg="mod">
          <ac:chgData name="Sam Boyle" userId="35abf93e-0223-4e13-8ff7-75082260f8d3" providerId="ADAL" clId="{6991B943-29B4-4435-B2AA-32508796AE74}" dt="2023-12-08T15:28:01.721" v="104" actId="1076"/>
          <ac:grpSpMkLst>
            <pc:docMk/>
            <pc:sldMk cId="4209676301" sldId="694"/>
            <ac:grpSpMk id="3" creationId="{13106B5A-8824-CC37-77CC-17BDEA8DF043}"/>
          </ac:grpSpMkLst>
        </pc:grpChg>
        <pc:grpChg chg="add del mod">
          <ac:chgData name="Sam Boyle" userId="35abf93e-0223-4e13-8ff7-75082260f8d3" providerId="ADAL" clId="{6991B943-29B4-4435-B2AA-32508796AE74}" dt="2023-12-18T20:26:50.054" v="1983" actId="478"/>
          <ac:grpSpMkLst>
            <pc:docMk/>
            <pc:sldMk cId="4209676301" sldId="694"/>
            <ac:grpSpMk id="4" creationId="{8FB6716E-9F71-262D-5306-D47E496B7669}"/>
          </ac:grpSpMkLst>
        </pc:grpChg>
        <pc:grpChg chg="del">
          <ac:chgData name="Sam Boyle" userId="35abf93e-0223-4e13-8ff7-75082260f8d3" providerId="ADAL" clId="{6991B943-29B4-4435-B2AA-32508796AE74}" dt="2023-12-08T15:27:49.081" v="100" actId="478"/>
          <ac:grpSpMkLst>
            <pc:docMk/>
            <pc:sldMk cId="4209676301" sldId="694"/>
            <ac:grpSpMk id="6" creationId="{18DB1230-04A0-BD15-6F89-3071AD86A781}"/>
          </ac:grpSpMkLst>
        </pc:grpChg>
        <pc:grpChg chg="mod">
          <ac:chgData name="Sam Boyle" userId="35abf93e-0223-4e13-8ff7-75082260f8d3" providerId="ADAL" clId="{6991B943-29B4-4435-B2AA-32508796AE74}" dt="2023-12-08T15:28:01.721" v="104" actId="1076"/>
          <ac:grpSpMkLst>
            <pc:docMk/>
            <pc:sldMk cId="4209676301" sldId="694"/>
            <ac:grpSpMk id="10" creationId="{6F1480A2-FC25-5D6A-C250-61A16C9A6066}"/>
          </ac:grpSpMkLst>
        </pc:grpChg>
        <pc:grpChg chg="mod">
          <ac:chgData name="Sam Boyle" userId="35abf93e-0223-4e13-8ff7-75082260f8d3" providerId="ADAL" clId="{6991B943-29B4-4435-B2AA-32508796AE74}" dt="2023-12-08T15:28:01.721" v="104" actId="1076"/>
          <ac:grpSpMkLst>
            <pc:docMk/>
            <pc:sldMk cId="4209676301" sldId="694"/>
            <ac:grpSpMk id="14" creationId="{D04A226F-D192-03D9-D4F7-E5F65E91AE9B}"/>
          </ac:grpSpMkLst>
        </pc:grpChg>
        <pc:grpChg chg="add del mod">
          <ac:chgData name="Sam Boyle" userId="35abf93e-0223-4e13-8ff7-75082260f8d3" providerId="ADAL" clId="{6991B943-29B4-4435-B2AA-32508796AE74}" dt="2023-12-18T20:38:26.640" v="1995" actId="478"/>
          <ac:grpSpMkLst>
            <pc:docMk/>
            <pc:sldMk cId="4209676301" sldId="694"/>
            <ac:grpSpMk id="17" creationId="{974AE9B1-7366-0A41-6117-CFAC2E754EB0}"/>
          </ac:grpSpMkLst>
        </pc:grpChg>
        <pc:grpChg chg="add del mod">
          <ac:chgData name="Sam Boyle" userId="35abf93e-0223-4e13-8ff7-75082260f8d3" providerId="ADAL" clId="{6991B943-29B4-4435-B2AA-32508796AE74}" dt="2023-12-18T20:38:57.441" v="1999" actId="478"/>
          <ac:grpSpMkLst>
            <pc:docMk/>
            <pc:sldMk cId="4209676301" sldId="694"/>
            <ac:grpSpMk id="29" creationId="{1B7C8E3C-710F-AB9A-5575-3A5249C644E9}"/>
          </ac:grpSpMkLst>
        </pc:grpChg>
      </pc:sldChg>
      <pc:sldChg chg="modSp mod">
        <pc:chgData name="Sam Boyle" userId="35abf93e-0223-4e13-8ff7-75082260f8d3" providerId="ADAL" clId="{6991B943-29B4-4435-B2AA-32508796AE74}" dt="2023-12-18T20:47:21.239" v="2031" actId="20577"/>
        <pc:sldMkLst>
          <pc:docMk/>
          <pc:sldMk cId="4061659511" sldId="695"/>
        </pc:sldMkLst>
        <pc:spChg chg="mod">
          <ac:chgData name="Sam Boyle" userId="35abf93e-0223-4e13-8ff7-75082260f8d3" providerId="ADAL" clId="{6991B943-29B4-4435-B2AA-32508796AE74}" dt="2023-12-18T20:47:21.239" v="2031" actId="20577"/>
          <ac:spMkLst>
            <pc:docMk/>
            <pc:sldMk cId="4061659511" sldId="695"/>
            <ac:spMk id="2" creationId="{B6F10428-E868-1145-BF1E-5BF23376EE88}"/>
          </ac:spMkLst>
        </pc:spChg>
        <pc:spChg chg="mod">
          <ac:chgData name="Sam Boyle" userId="35abf93e-0223-4e13-8ff7-75082260f8d3" providerId="ADAL" clId="{6991B943-29B4-4435-B2AA-32508796AE74}" dt="2023-12-11T20:22:46.551" v="723" actId="1076"/>
          <ac:spMkLst>
            <pc:docMk/>
            <pc:sldMk cId="4061659511" sldId="695"/>
            <ac:spMk id="7" creationId="{4D426830-B064-4240-AF3D-AAAA26E56546}"/>
          </ac:spMkLst>
        </pc:spChg>
        <pc:spChg chg="mod">
          <ac:chgData name="Sam Boyle" userId="35abf93e-0223-4e13-8ff7-75082260f8d3" providerId="ADAL" clId="{6991B943-29B4-4435-B2AA-32508796AE74}" dt="2023-12-11T20:22:31.282" v="720" actId="1076"/>
          <ac:spMkLst>
            <pc:docMk/>
            <pc:sldMk cId="4061659511" sldId="695"/>
            <ac:spMk id="8" creationId="{6B1F4F47-6877-1E45-8D03-E9921184D7EE}"/>
          </ac:spMkLst>
        </pc:spChg>
        <pc:spChg chg="mod">
          <ac:chgData name="Sam Boyle" userId="35abf93e-0223-4e13-8ff7-75082260f8d3" providerId="ADAL" clId="{6991B943-29B4-4435-B2AA-32508796AE74}" dt="2023-12-11T20:22:57.796" v="725" actId="1076"/>
          <ac:spMkLst>
            <pc:docMk/>
            <pc:sldMk cId="4061659511" sldId="695"/>
            <ac:spMk id="20" creationId="{2CA48371-CDBB-7D47-8F18-823DF51C9247}"/>
          </ac:spMkLst>
        </pc:spChg>
        <pc:spChg chg="mod">
          <ac:chgData name="Sam Boyle" userId="35abf93e-0223-4e13-8ff7-75082260f8d3" providerId="ADAL" clId="{6991B943-29B4-4435-B2AA-32508796AE74}" dt="2023-12-11T20:22:34.124" v="721" actId="1076"/>
          <ac:spMkLst>
            <pc:docMk/>
            <pc:sldMk cId="4061659511" sldId="695"/>
            <ac:spMk id="21" creationId="{CFF1D01E-F1AB-5949-9632-4F3A4F8ECA94}"/>
          </ac:spMkLst>
        </pc:spChg>
      </pc:sldChg>
      <pc:sldChg chg="modSp mod">
        <pc:chgData name="Sam Boyle" userId="35abf93e-0223-4e13-8ff7-75082260f8d3" providerId="ADAL" clId="{6991B943-29B4-4435-B2AA-32508796AE74}" dt="2023-12-18T20:47:30.763" v="2042" actId="20577"/>
        <pc:sldMkLst>
          <pc:docMk/>
          <pc:sldMk cId="4090763373" sldId="696"/>
        </pc:sldMkLst>
        <pc:spChg chg="mod">
          <ac:chgData name="Sam Boyle" userId="35abf93e-0223-4e13-8ff7-75082260f8d3" providerId="ADAL" clId="{6991B943-29B4-4435-B2AA-32508796AE74}" dt="2023-12-18T20:47:30.763" v="2042" actId="20577"/>
          <ac:spMkLst>
            <pc:docMk/>
            <pc:sldMk cId="4090763373" sldId="696"/>
            <ac:spMk id="2" creationId="{B6F10428-E868-1145-BF1E-5BF23376EE88}"/>
          </ac:spMkLst>
        </pc:spChg>
        <pc:spChg chg="mod">
          <ac:chgData name="Sam Boyle" userId="35abf93e-0223-4e13-8ff7-75082260f8d3" providerId="ADAL" clId="{6991B943-29B4-4435-B2AA-32508796AE74}" dt="2023-12-11T20:23:35.801" v="729" actId="948"/>
          <ac:spMkLst>
            <pc:docMk/>
            <pc:sldMk cId="4090763373" sldId="696"/>
            <ac:spMk id="7" creationId="{4D426830-B064-4240-AF3D-AAAA26E56546}"/>
          </ac:spMkLst>
        </pc:spChg>
        <pc:spChg chg="mod">
          <ac:chgData name="Sam Boyle" userId="35abf93e-0223-4e13-8ff7-75082260f8d3" providerId="ADAL" clId="{6991B943-29B4-4435-B2AA-32508796AE74}" dt="2023-12-11T20:23:22.475" v="727" actId="1076"/>
          <ac:spMkLst>
            <pc:docMk/>
            <pc:sldMk cId="4090763373" sldId="696"/>
            <ac:spMk id="8" creationId="{6B1F4F47-6877-1E45-8D03-E9921184D7EE}"/>
          </ac:spMkLst>
        </pc:spChg>
        <pc:spChg chg="mod">
          <ac:chgData name="Sam Boyle" userId="35abf93e-0223-4e13-8ff7-75082260f8d3" providerId="ADAL" clId="{6991B943-29B4-4435-B2AA-32508796AE74}" dt="2023-12-11T20:23:45.866" v="731" actId="1076"/>
          <ac:spMkLst>
            <pc:docMk/>
            <pc:sldMk cId="4090763373" sldId="696"/>
            <ac:spMk id="11" creationId="{08EC8271-0876-BE41-8AEF-D0B3FCF032EC}"/>
          </ac:spMkLst>
        </pc:spChg>
        <pc:spChg chg="mod">
          <ac:chgData name="Sam Boyle" userId="35abf93e-0223-4e13-8ff7-75082260f8d3" providerId="ADAL" clId="{6991B943-29B4-4435-B2AA-32508796AE74}" dt="2023-12-11T20:25:32.650" v="762" actId="20577"/>
          <ac:spMkLst>
            <pc:docMk/>
            <pc:sldMk cId="4090763373" sldId="696"/>
            <ac:spMk id="12" creationId="{9B0A9F21-63AE-E24D-A661-0448017C710A}"/>
          </ac:spMkLst>
        </pc:spChg>
        <pc:spChg chg="mod">
          <ac:chgData name="Sam Boyle" userId="35abf93e-0223-4e13-8ff7-75082260f8d3" providerId="ADAL" clId="{6991B943-29B4-4435-B2AA-32508796AE74}" dt="2023-12-11T20:25:06.761" v="758" actId="1076"/>
          <ac:spMkLst>
            <pc:docMk/>
            <pc:sldMk cId="4090763373" sldId="696"/>
            <ac:spMk id="15" creationId="{AF99182D-1EFD-F84A-8A98-F0236C745812}"/>
          </ac:spMkLst>
        </pc:spChg>
        <pc:spChg chg="mod">
          <ac:chgData name="Sam Boyle" userId="35abf93e-0223-4e13-8ff7-75082260f8d3" providerId="ADAL" clId="{6991B943-29B4-4435-B2AA-32508796AE74}" dt="2023-12-11T20:26:03.866" v="763" actId="20577"/>
          <ac:spMkLst>
            <pc:docMk/>
            <pc:sldMk cId="4090763373" sldId="696"/>
            <ac:spMk id="16" creationId="{27377375-BC0F-914E-B04B-D393A1535C4E}"/>
          </ac:spMkLst>
        </pc:spChg>
        <pc:spChg chg="mod">
          <ac:chgData name="Sam Boyle" userId="35abf93e-0223-4e13-8ff7-75082260f8d3" providerId="ADAL" clId="{6991B943-29B4-4435-B2AA-32508796AE74}" dt="2023-12-11T20:24:40.291" v="751" actId="20577"/>
          <ac:spMkLst>
            <pc:docMk/>
            <pc:sldMk cId="4090763373" sldId="696"/>
            <ac:spMk id="20" creationId="{2CA48371-CDBB-7D47-8F18-823DF51C9247}"/>
          </ac:spMkLst>
        </pc:spChg>
        <pc:spChg chg="mod">
          <ac:chgData name="Sam Boyle" userId="35abf93e-0223-4e13-8ff7-75082260f8d3" providerId="ADAL" clId="{6991B943-29B4-4435-B2AA-32508796AE74}" dt="2023-12-11T20:24:16.117" v="735" actId="1076"/>
          <ac:spMkLst>
            <pc:docMk/>
            <pc:sldMk cId="4090763373" sldId="696"/>
            <ac:spMk id="21" creationId="{CFF1D01E-F1AB-5949-9632-4F3A4F8ECA94}"/>
          </ac:spMkLst>
        </pc:spChg>
      </pc:sldChg>
      <pc:sldChg chg="modSp mod">
        <pc:chgData name="Sam Boyle" userId="35abf93e-0223-4e13-8ff7-75082260f8d3" providerId="ADAL" clId="{6991B943-29B4-4435-B2AA-32508796AE74}" dt="2023-12-11T20:29:11.937" v="773" actId="20577"/>
        <pc:sldMkLst>
          <pc:docMk/>
          <pc:sldMk cId="3521343101" sldId="697"/>
        </pc:sldMkLst>
        <pc:spChg chg="mod">
          <ac:chgData name="Sam Boyle" userId="35abf93e-0223-4e13-8ff7-75082260f8d3" providerId="ADAL" clId="{6991B943-29B4-4435-B2AA-32508796AE74}" dt="2023-12-11T20:29:11.937" v="773" actId="20577"/>
          <ac:spMkLst>
            <pc:docMk/>
            <pc:sldMk cId="3521343101" sldId="697"/>
            <ac:spMk id="7" creationId="{004019BE-81A7-4F11-BA2F-F397C388AC24}"/>
          </ac:spMkLst>
        </pc:spChg>
      </pc:sldChg>
      <pc:sldChg chg="modSp mod">
        <pc:chgData name="Sam Boyle" userId="35abf93e-0223-4e13-8ff7-75082260f8d3" providerId="ADAL" clId="{6991B943-29B4-4435-B2AA-32508796AE74}" dt="2023-12-08T15:34:48.270" v="252" actId="20577"/>
        <pc:sldMkLst>
          <pc:docMk/>
          <pc:sldMk cId="2863121977" sldId="698"/>
        </pc:sldMkLst>
        <pc:spChg chg="mod">
          <ac:chgData name="Sam Boyle" userId="35abf93e-0223-4e13-8ff7-75082260f8d3" providerId="ADAL" clId="{6991B943-29B4-4435-B2AA-32508796AE74}" dt="2023-12-08T15:34:48.270" v="252" actId="20577"/>
          <ac:spMkLst>
            <pc:docMk/>
            <pc:sldMk cId="2863121977" sldId="698"/>
            <ac:spMk id="2" creationId="{E173D3B5-7690-4647-A505-081BAA37F60F}"/>
          </ac:spMkLst>
        </pc:spChg>
      </pc:sldChg>
      <pc:sldChg chg="modSp mod">
        <pc:chgData name="Sam Boyle" userId="35abf93e-0223-4e13-8ff7-75082260f8d3" providerId="ADAL" clId="{6991B943-29B4-4435-B2AA-32508796AE74}" dt="2023-12-08T15:48:29.416" v="654" actId="20577"/>
        <pc:sldMkLst>
          <pc:docMk/>
          <pc:sldMk cId="2720753588" sldId="700"/>
        </pc:sldMkLst>
        <pc:spChg chg="mod">
          <ac:chgData name="Sam Boyle" userId="35abf93e-0223-4e13-8ff7-75082260f8d3" providerId="ADAL" clId="{6991B943-29B4-4435-B2AA-32508796AE74}" dt="2023-12-08T15:48:29.416" v="654" actId="20577"/>
          <ac:spMkLst>
            <pc:docMk/>
            <pc:sldMk cId="2720753588" sldId="700"/>
            <ac:spMk id="964" creationId="{00000000-0000-0000-0000-000000000000}"/>
          </ac:spMkLst>
        </pc:spChg>
      </pc:sldChg>
      <pc:sldChg chg="del">
        <pc:chgData name="Sam Boyle" userId="35abf93e-0223-4e13-8ff7-75082260f8d3" providerId="ADAL" clId="{6991B943-29B4-4435-B2AA-32508796AE74}" dt="2023-12-11T20:49:23.445" v="1367" actId="2696"/>
        <pc:sldMkLst>
          <pc:docMk/>
          <pc:sldMk cId="1501307396" sldId="701"/>
        </pc:sldMkLst>
      </pc:sldChg>
      <pc:sldChg chg="modSp mod addCm">
        <pc:chgData name="Sam Boyle" userId="35abf93e-0223-4e13-8ff7-75082260f8d3" providerId="ADAL" clId="{6991B943-29B4-4435-B2AA-32508796AE74}" dt="2023-12-08T15:39:44.250" v="432"/>
        <pc:sldMkLst>
          <pc:docMk/>
          <pc:sldMk cId="1873540666" sldId="703"/>
        </pc:sldMkLst>
        <pc:spChg chg="mod">
          <ac:chgData name="Sam Boyle" userId="35abf93e-0223-4e13-8ff7-75082260f8d3" providerId="ADAL" clId="{6991B943-29B4-4435-B2AA-32508796AE74}" dt="2023-12-08T15:39:26.364" v="431" actId="13926"/>
          <ac:spMkLst>
            <pc:docMk/>
            <pc:sldMk cId="1873540666" sldId="703"/>
            <ac:spMk id="4" creationId="{D698169C-BA04-48ED-A594-C41DD1BADDBF}"/>
          </ac:spMkLst>
        </pc:spChg>
        <pc:spChg chg="mod">
          <ac:chgData name="Sam Boyle" userId="35abf93e-0223-4e13-8ff7-75082260f8d3" providerId="ADAL" clId="{6991B943-29B4-4435-B2AA-32508796AE74}" dt="2023-12-08T15:38:41.237" v="423" actId="20577"/>
          <ac:spMkLst>
            <pc:docMk/>
            <pc:sldMk cId="1873540666" sldId="703"/>
            <ac:spMk id="1174" creationId="{00000000-0000-0000-0000-000000000000}"/>
          </ac:spMkLst>
        </pc:spChg>
      </pc:sldChg>
      <pc:sldChg chg="modSp mod">
        <pc:chgData name="Sam Boyle" userId="35abf93e-0223-4e13-8ff7-75082260f8d3" providerId="ADAL" clId="{6991B943-29B4-4435-B2AA-32508796AE74}" dt="2023-12-22T19:50:32.961" v="3179" actId="20577"/>
        <pc:sldMkLst>
          <pc:docMk/>
          <pc:sldMk cId="1625520921" sldId="704"/>
        </pc:sldMkLst>
        <pc:spChg chg="mod">
          <ac:chgData name="Sam Boyle" userId="35abf93e-0223-4e13-8ff7-75082260f8d3" providerId="ADAL" clId="{6991B943-29B4-4435-B2AA-32508796AE74}" dt="2023-12-22T19:50:32.961" v="3179" actId="20577"/>
          <ac:spMkLst>
            <pc:docMk/>
            <pc:sldMk cId="1625520921" sldId="704"/>
            <ac:spMk id="4" creationId="{D698169C-BA04-48ED-A594-C41DD1BADDBF}"/>
          </ac:spMkLst>
        </pc:spChg>
      </pc:sldChg>
      <pc:sldChg chg="modSp mod">
        <pc:chgData name="Sam Boyle" userId="35abf93e-0223-4e13-8ff7-75082260f8d3" providerId="ADAL" clId="{6991B943-29B4-4435-B2AA-32508796AE74}" dt="2023-12-18T20:50:39.012" v="2211" actId="20577"/>
        <pc:sldMkLst>
          <pc:docMk/>
          <pc:sldMk cId="1537016403" sldId="723"/>
        </pc:sldMkLst>
        <pc:spChg chg="mod">
          <ac:chgData name="Sam Boyle" userId="35abf93e-0223-4e13-8ff7-75082260f8d3" providerId="ADAL" clId="{6991B943-29B4-4435-B2AA-32508796AE74}" dt="2023-12-18T20:50:39.012" v="2211" actId="20577"/>
          <ac:spMkLst>
            <pc:docMk/>
            <pc:sldMk cId="1537016403" sldId="723"/>
            <ac:spMk id="2" creationId="{00000000-0000-0000-0000-000000000000}"/>
          </ac:spMkLst>
        </pc:spChg>
      </pc:sldChg>
      <pc:sldChg chg="modSp mod">
        <pc:chgData name="Sam Boyle" userId="35abf93e-0223-4e13-8ff7-75082260f8d3" providerId="ADAL" clId="{6991B943-29B4-4435-B2AA-32508796AE74}" dt="2023-12-22T22:12:51.189" v="3461" actId="403"/>
        <pc:sldMkLst>
          <pc:docMk/>
          <pc:sldMk cId="3244049333" sldId="732"/>
        </pc:sldMkLst>
        <pc:spChg chg="mod">
          <ac:chgData name="Sam Boyle" userId="35abf93e-0223-4e13-8ff7-75082260f8d3" providerId="ADAL" clId="{6991B943-29B4-4435-B2AA-32508796AE74}" dt="2023-12-22T22:12:51.189" v="3461" actId="403"/>
          <ac:spMkLst>
            <pc:docMk/>
            <pc:sldMk cId="3244049333" sldId="732"/>
            <ac:spMk id="2" creationId="{BDE9D343-CA3D-4DB5-ADE1-8A9D6FF6360C}"/>
          </ac:spMkLst>
        </pc:spChg>
      </pc:sldChg>
      <pc:sldChg chg="modSp mod">
        <pc:chgData name="Sam Boyle" userId="35abf93e-0223-4e13-8ff7-75082260f8d3" providerId="ADAL" clId="{6991B943-29B4-4435-B2AA-32508796AE74}" dt="2023-12-18T20:49:17.282" v="2168" actId="20577"/>
        <pc:sldMkLst>
          <pc:docMk/>
          <pc:sldMk cId="2221569649" sldId="734"/>
        </pc:sldMkLst>
        <pc:spChg chg="mod">
          <ac:chgData name="Sam Boyle" userId="35abf93e-0223-4e13-8ff7-75082260f8d3" providerId="ADAL" clId="{6991B943-29B4-4435-B2AA-32508796AE74}" dt="2023-12-18T20:49:17.282" v="2168" actId="20577"/>
          <ac:spMkLst>
            <pc:docMk/>
            <pc:sldMk cId="2221569649" sldId="734"/>
            <ac:spMk id="2" creationId="{00000000-0000-0000-0000-000000000000}"/>
          </ac:spMkLst>
        </pc:spChg>
      </pc:sldChg>
      <pc:sldChg chg="modSp mod addCm delCm">
        <pc:chgData name="Sam Boyle" userId="35abf93e-0223-4e13-8ff7-75082260f8d3" providerId="ADAL" clId="{6991B943-29B4-4435-B2AA-32508796AE74}" dt="2023-12-18T20:54:07.325" v="2222"/>
        <pc:sldMkLst>
          <pc:docMk/>
          <pc:sldMk cId="1483700166" sldId="746"/>
        </pc:sldMkLst>
        <pc:spChg chg="mod">
          <ac:chgData name="Sam Boyle" userId="35abf93e-0223-4e13-8ff7-75082260f8d3" providerId="ADAL" clId="{6991B943-29B4-4435-B2AA-32508796AE74}" dt="2023-12-18T20:53:57.398" v="2221" actId="1038"/>
          <ac:spMkLst>
            <pc:docMk/>
            <pc:sldMk cId="1483700166" sldId="746"/>
            <ac:spMk id="5" creationId="{17C7A4EB-03AF-DAC4-B97B-7D847670131F}"/>
          </ac:spMkLst>
        </pc:spChg>
        <pc:spChg chg="mod">
          <ac:chgData name="Sam Boyle" userId="35abf93e-0223-4e13-8ff7-75082260f8d3" providerId="ADAL" clId="{6991B943-29B4-4435-B2AA-32508796AE74}" dt="2023-12-18T20:53:50.180" v="2217" actId="1036"/>
          <ac:spMkLst>
            <pc:docMk/>
            <pc:sldMk cId="1483700166" sldId="746"/>
            <ac:spMk id="8" creationId="{DD3C48EA-3490-500D-F381-FE30E009D540}"/>
          </ac:spMkLst>
        </pc:spChg>
        <pc:picChg chg="mod">
          <ac:chgData name="Sam Boyle" userId="35abf93e-0223-4e13-8ff7-75082260f8d3" providerId="ADAL" clId="{6991B943-29B4-4435-B2AA-32508796AE74}" dt="2023-12-18T20:53:42.053" v="2212" actId="14826"/>
          <ac:picMkLst>
            <pc:docMk/>
            <pc:sldMk cId="1483700166" sldId="746"/>
            <ac:picMk id="4" creationId="{3358F0EB-4EE8-1633-5880-C49181BADD7D}"/>
          </ac:picMkLst>
        </pc:picChg>
      </pc:sldChg>
      <pc:sldChg chg="modSp mod">
        <pc:chgData name="Sam Boyle" userId="35abf93e-0223-4e13-8ff7-75082260f8d3" providerId="ADAL" clId="{6991B943-29B4-4435-B2AA-32508796AE74}" dt="2023-12-22T17:34:48.370" v="2670" actId="1038"/>
        <pc:sldMkLst>
          <pc:docMk/>
          <pc:sldMk cId="3576023774" sldId="757"/>
        </pc:sldMkLst>
        <pc:spChg chg="mod">
          <ac:chgData name="Sam Boyle" userId="35abf93e-0223-4e13-8ff7-75082260f8d3" providerId="ADAL" clId="{6991B943-29B4-4435-B2AA-32508796AE74}" dt="2023-12-22T17:34:37.662" v="2666" actId="1076"/>
          <ac:spMkLst>
            <pc:docMk/>
            <pc:sldMk cId="3576023774" sldId="757"/>
            <ac:spMk id="5" creationId="{0B24560E-E3CE-137F-2BA9-6E6F1802FDD8}"/>
          </ac:spMkLst>
        </pc:spChg>
        <pc:spChg chg="mod">
          <ac:chgData name="Sam Boyle" userId="35abf93e-0223-4e13-8ff7-75082260f8d3" providerId="ADAL" clId="{6991B943-29B4-4435-B2AA-32508796AE74}" dt="2023-12-22T17:34:33.412" v="2665" actId="1076"/>
          <ac:spMkLst>
            <pc:docMk/>
            <pc:sldMk cId="3576023774" sldId="757"/>
            <ac:spMk id="8" creationId="{8F9FBCB4-7551-DDAE-1F27-EFFDAE83C872}"/>
          </ac:spMkLst>
        </pc:spChg>
        <pc:spChg chg="mod">
          <ac:chgData name="Sam Boyle" userId="35abf93e-0223-4e13-8ff7-75082260f8d3" providerId="ADAL" clId="{6991B943-29B4-4435-B2AA-32508796AE74}" dt="2023-12-22T17:19:32.941" v="2600" actId="20577"/>
          <ac:spMkLst>
            <pc:docMk/>
            <pc:sldMk cId="3576023774" sldId="757"/>
            <ac:spMk id="14" creationId="{66D0E1B3-E803-F32A-71F6-49A663E5852D}"/>
          </ac:spMkLst>
        </pc:spChg>
        <pc:spChg chg="mod">
          <ac:chgData name="Sam Boyle" userId="35abf93e-0223-4e13-8ff7-75082260f8d3" providerId="ADAL" clId="{6991B943-29B4-4435-B2AA-32508796AE74}" dt="2023-12-22T17:34:48.370" v="2670" actId="1038"/>
          <ac:spMkLst>
            <pc:docMk/>
            <pc:sldMk cId="3576023774" sldId="757"/>
            <ac:spMk id="20" creationId="{39AA2BB4-91A4-175E-D639-43D9ED1C89AA}"/>
          </ac:spMkLst>
        </pc:spChg>
        <pc:picChg chg="mod">
          <ac:chgData name="Sam Boyle" userId="35abf93e-0223-4e13-8ff7-75082260f8d3" providerId="ADAL" clId="{6991B943-29B4-4435-B2AA-32508796AE74}" dt="2023-12-22T17:34:04.224" v="2659" actId="14100"/>
          <ac:picMkLst>
            <pc:docMk/>
            <pc:sldMk cId="3576023774" sldId="757"/>
            <ac:picMk id="3" creationId="{AA97E2D3-BA7A-3DC2-F290-ED27EA46A500}"/>
          </ac:picMkLst>
        </pc:picChg>
        <pc:picChg chg="mod">
          <ac:chgData name="Sam Boyle" userId="35abf93e-0223-4e13-8ff7-75082260f8d3" providerId="ADAL" clId="{6991B943-29B4-4435-B2AA-32508796AE74}" dt="2023-12-22T17:34:46.048" v="2667" actId="1076"/>
          <ac:picMkLst>
            <pc:docMk/>
            <pc:sldMk cId="3576023774" sldId="757"/>
            <ac:picMk id="38" creationId="{1DAA1070-47E2-F8F9-58D5-EB839EDD7B91}"/>
          </ac:picMkLst>
        </pc:picChg>
      </pc:sldChg>
      <pc:sldChg chg="mod modShow">
        <pc:chgData name="Sam Boyle" userId="35abf93e-0223-4e13-8ff7-75082260f8d3" providerId="ADAL" clId="{6991B943-29B4-4435-B2AA-32508796AE74}" dt="2023-12-08T15:33:06.191" v="228" actId="729"/>
        <pc:sldMkLst>
          <pc:docMk/>
          <pc:sldMk cId="3198184466" sldId="763"/>
        </pc:sldMkLst>
      </pc:sldChg>
      <pc:sldChg chg="del">
        <pc:chgData name="Sam Boyle" userId="35abf93e-0223-4e13-8ff7-75082260f8d3" providerId="ADAL" clId="{6991B943-29B4-4435-B2AA-32508796AE74}" dt="2023-12-11T20:38:25.140" v="1245" actId="2696"/>
        <pc:sldMkLst>
          <pc:docMk/>
          <pc:sldMk cId="2266881025" sldId="765"/>
        </pc:sldMkLst>
      </pc:sldChg>
      <pc:sldChg chg="delSp mod">
        <pc:chgData name="Sam Boyle" userId="35abf93e-0223-4e13-8ff7-75082260f8d3" providerId="ADAL" clId="{6991B943-29B4-4435-B2AA-32508796AE74}" dt="2023-12-18T20:50:19.280" v="2201" actId="478"/>
        <pc:sldMkLst>
          <pc:docMk/>
          <pc:sldMk cId="1876174084" sldId="779"/>
        </pc:sldMkLst>
        <pc:picChg chg="del">
          <ac:chgData name="Sam Boyle" userId="35abf93e-0223-4e13-8ff7-75082260f8d3" providerId="ADAL" clId="{6991B943-29B4-4435-B2AA-32508796AE74}" dt="2023-12-18T20:50:19.280" v="2201" actId="478"/>
          <ac:picMkLst>
            <pc:docMk/>
            <pc:sldMk cId="1876174084" sldId="779"/>
            <ac:picMk id="3" creationId="{8F51F06E-D87E-BC05-AD01-ED687E88FF56}"/>
          </ac:picMkLst>
        </pc:picChg>
      </pc:sldChg>
      <pc:sldChg chg="delSp mod">
        <pc:chgData name="Sam Boyle" userId="35abf93e-0223-4e13-8ff7-75082260f8d3" providerId="ADAL" clId="{6991B943-29B4-4435-B2AA-32508796AE74}" dt="2023-12-18T20:50:21.889" v="2202" actId="478"/>
        <pc:sldMkLst>
          <pc:docMk/>
          <pc:sldMk cId="4071844009" sldId="780"/>
        </pc:sldMkLst>
        <pc:picChg chg="del">
          <ac:chgData name="Sam Boyle" userId="35abf93e-0223-4e13-8ff7-75082260f8d3" providerId="ADAL" clId="{6991B943-29B4-4435-B2AA-32508796AE74}" dt="2023-12-18T20:50:21.889" v="2202" actId="478"/>
          <ac:picMkLst>
            <pc:docMk/>
            <pc:sldMk cId="4071844009" sldId="780"/>
            <ac:picMk id="3" creationId="{8F51F06E-D87E-BC05-AD01-ED687E88FF56}"/>
          </ac:picMkLst>
        </pc:picChg>
      </pc:sldChg>
      <pc:sldChg chg="addCm delCm">
        <pc:chgData name="Sam Boyle" userId="35abf93e-0223-4e13-8ff7-75082260f8d3" providerId="ADAL" clId="{6991B943-29B4-4435-B2AA-32508796AE74}" dt="2023-12-18T20:46:01.083" v="2003"/>
        <pc:sldMkLst>
          <pc:docMk/>
          <pc:sldMk cId="2294679108" sldId="781"/>
        </pc:sldMkLst>
      </pc:sldChg>
      <pc:sldChg chg="modSp mod">
        <pc:chgData name="Sam Boyle" userId="35abf93e-0223-4e13-8ff7-75082260f8d3" providerId="ADAL" clId="{6991B943-29B4-4435-B2AA-32508796AE74}" dt="2023-12-22T17:26:24.237" v="2655" actId="1035"/>
        <pc:sldMkLst>
          <pc:docMk/>
          <pc:sldMk cId="1044086779" sldId="787"/>
        </pc:sldMkLst>
        <pc:spChg chg="mod">
          <ac:chgData name="Sam Boyle" userId="35abf93e-0223-4e13-8ff7-75082260f8d3" providerId="ADAL" clId="{6991B943-29B4-4435-B2AA-32508796AE74}" dt="2023-12-22T17:25:43.158" v="2626" actId="1037"/>
          <ac:spMkLst>
            <pc:docMk/>
            <pc:sldMk cId="1044086779" sldId="787"/>
            <ac:spMk id="11" creationId="{9E6FFC68-9093-5D55-7FCA-241D0775C7FE}"/>
          </ac:spMkLst>
        </pc:spChg>
        <pc:spChg chg="mod">
          <ac:chgData name="Sam Boyle" userId="35abf93e-0223-4e13-8ff7-75082260f8d3" providerId="ADAL" clId="{6991B943-29B4-4435-B2AA-32508796AE74}" dt="2023-12-22T17:25:50.263" v="2631" actId="1038"/>
          <ac:spMkLst>
            <pc:docMk/>
            <pc:sldMk cId="1044086779" sldId="787"/>
            <ac:spMk id="13" creationId="{1D7996B8-B223-C668-F73F-28D4A2B3D14E}"/>
          </ac:spMkLst>
        </pc:spChg>
        <pc:spChg chg="mod">
          <ac:chgData name="Sam Boyle" userId="35abf93e-0223-4e13-8ff7-75082260f8d3" providerId="ADAL" clId="{6991B943-29B4-4435-B2AA-32508796AE74}" dt="2023-12-22T17:26:24.237" v="2655" actId="1035"/>
          <ac:spMkLst>
            <pc:docMk/>
            <pc:sldMk cId="1044086779" sldId="787"/>
            <ac:spMk id="14" creationId="{6A5C14D8-1EEF-655D-3996-0843B72D76D1}"/>
          </ac:spMkLst>
        </pc:spChg>
        <pc:picChg chg="mod">
          <ac:chgData name="Sam Boyle" userId="35abf93e-0223-4e13-8ff7-75082260f8d3" providerId="ADAL" clId="{6991B943-29B4-4435-B2AA-32508796AE74}" dt="2023-12-22T17:24:21.497" v="2615" actId="14826"/>
          <ac:picMkLst>
            <pc:docMk/>
            <pc:sldMk cId="1044086779" sldId="787"/>
            <ac:picMk id="6" creationId="{7803A6C3-725B-24F4-9B68-476CA95199F8}"/>
          </ac:picMkLst>
        </pc:picChg>
        <pc:picChg chg="mod">
          <ac:chgData name="Sam Boyle" userId="35abf93e-0223-4e13-8ff7-75082260f8d3" providerId="ADAL" clId="{6991B943-29B4-4435-B2AA-32508796AE74}" dt="2023-12-22T17:25:32.984" v="2618" actId="1076"/>
          <ac:picMkLst>
            <pc:docMk/>
            <pc:sldMk cId="1044086779" sldId="787"/>
            <ac:picMk id="9" creationId="{C310978C-0B07-26CE-EAE6-75F3AD939AB1}"/>
          </ac:picMkLst>
        </pc:picChg>
      </pc:sldChg>
      <pc:sldChg chg="addSp delSp modSp add mod chgLayout">
        <pc:chgData name="Sam Boyle" userId="35abf93e-0223-4e13-8ff7-75082260f8d3" providerId="ADAL" clId="{6991B943-29B4-4435-B2AA-32508796AE74}" dt="2023-12-22T17:36:51.745" v="2697" actId="1076"/>
        <pc:sldMkLst>
          <pc:docMk/>
          <pc:sldMk cId="4246390840" sldId="788"/>
        </pc:sldMkLst>
        <pc:spChg chg="add del mod ord">
          <ac:chgData name="Sam Boyle" userId="35abf93e-0223-4e13-8ff7-75082260f8d3" providerId="ADAL" clId="{6991B943-29B4-4435-B2AA-32508796AE74}" dt="2023-12-22T17:36:37.468" v="2691" actId="478"/>
          <ac:spMkLst>
            <pc:docMk/>
            <pc:sldMk cId="4246390840" sldId="788"/>
            <ac:spMk id="2" creationId="{4EC0C1A5-48D6-50CD-C6A7-CB799E748CCC}"/>
          </ac:spMkLst>
        </pc:spChg>
        <pc:spChg chg="add del mod ord">
          <ac:chgData name="Sam Boyle" userId="35abf93e-0223-4e13-8ff7-75082260f8d3" providerId="ADAL" clId="{6991B943-29B4-4435-B2AA-32508796AE74}" dt="2023-12-22T17:35:28.262" v="2677" actId="478"/>
          <ac:spMkLst>
            <pc:docMk/>
            <pc:sldMk cId="4246390840" sldId="788"/>
            <ac:spMk id="3" creationId="{B383EC6D-05B1-535E-88F3-A0BC8F24F0FE}"/>
          </ac:spMkLst>
        </pc:spChg>
        <pc:spChg chg="mod ord">
          <ac:chgData name="Sam Boyle" userId="35abf93e-0223-4e13-8ff7-75082260f8d3" providerId="ADAL" clId="{6991B943-29B4-4435-B2AA-32508796AE74}" dt="2023-12-22T17:35:24.176" v="2676" actId="700"/>
          <ac:spMkLst>
            <pc:docMk/>
            <pc:sldMk cId="4246390840" sldId="788"/>
            <ac:spMk id="4" creationId="{F94A391E-7CC2-9207-5997-36D1F0B6FE7B}"/>
          </ac:spMkLst>
        </pc:spChg>
        <pc:spChg chg="del mod">
          <ac:chgData name="Sam Boyle" userId="35abf93e-0223-4e13-8ff7-75082260f8d3" providerId="ADAL" clId="{6991B943-29B4-4435-B2AA-32508796AE74}" dt="2023-12-22T17:35:35.166" v="2679" actId="478"/>
          <ac:spMkLst>
            <pc:docMk/>
            <pc:sldMk cId="4246390840" sldId="788"/>
            <ac:spMk id="8" creationId="{722C06CA-913D-80F3-2E69-4D416A02C81C}"/>
          </ac:spMkLst>
        </pc:spChg>
        <pc:spChg chg="del">
          <ac:chgData name="Sam Boyle" userId="35abf93e-0223-4e13-8ff7-75082260f8d3" providerId="ADAL" clId="{6991B943-29B4-4435-B2AA-32508796AE74}" dt="2023-12-22T17:35:15.409" v="2673" actId="478"/>
          <ac:spMkLst>
            <pc:docMk/>
            <pc:sldMk cId="4246390840" sldId="788"/>
            <ac:spMk id="10" creationId="{4DF049F2-66BE-B4D8-6444-428F85FD7A11}"/>
          </ac:spMkLst>
        </pc:spChg>
        <pc:spChg chg="del">
          <ac:chgData name="Sam Boyle" userId="35abf93e-0223-4e13-8ff7-75082260f8d3" providerId="ADAL" clId="{6991B943-29B4-4435-B2AA-32508796AE74}" dt="2023-12-22T17:35:56.889" v="2686" actId="478"/>
          <ac:spMkLst>
            <pc:docMk/>
            <pc:sldMk cId="4246390840" sldId="788"/>
            <ac:spMk id="11" creationId="{9E6FFC68-9093-5D55-7FCA-241D0775C7FE}"/>
          </ac:spMkLst>
        </pc:spChg>
        <pc:spChg chg="del">
          <ac:chgData name="Sam Boyle" userId="35abf93e-0223-4e13-8ff7-75082260f8d3" providerId="ADAL" clId="{6991B943-29B4-4435-B2AA-32508796AE74}" dt="2023-12-22T17:35:54.801" v="2685" actId="478"/>
          <ac:spMkLst>
            <pc:docMk/>
            <pc:sldMk cId="4246390840" sldId="788"/>
            <ac:spMk id="13" creationId="{1D7996B8-B223-C668-F73F-28D4A2B3D14E}"/>
          </ac:spMkLst>
        </pc:spChg>
        <pc:spChg chg="del">
          <ac:chgData name="Sam Boyle" userId="35abf93e-0223-4e13-8ff7-75082260f8d3" providerId="ADAL" clId="{6991B943-29B4-4435-B2AA-32508796AE74}" dt="2023-12-22T17:35:17.556" v="2674" actId="478"/>
          <ac:spMkLst>
            <pc:docMk/>
            <pc:sldMk cId="4246390840" sldId="788"/>
            <ac:spMk id="14" creationId="{6A5C14D8-1EEF-655D-3996-0843B72D76D1}"/>
          </ac:spMkLst>
        </pc:spChg>
        <pc:spChg chg="add del mod">
          <ac:chgData name="Sam Boyle" userId="35abf93e-0223-4e13-8ff7-75082260f8d3" providerId="ADAL" clId="{6991B943-29B4-4435-B2AA-32508796AE74}" dt="2023-12-22T17:36:39.539" v="2692" actId="478"/>
          <ac:spMkLst>
            <pc:docMk/>
            <pc:sldMk cId="4246390840" sldId="788"/>
            <ac:spMk id="15" creationId="{84D53B28-2FDD-0A43-E964-67A53E229A72}"/>
          </ac:spMkLst>
        </pc:spChg>
        <pc:spChg chg="mod ord">
          <ac:chgData name="Sam Boyle" userId="35abf93e-0223-4e13-8ff7-75082260f8d3" providerId="ADAL" clId="{6991B943-29B4-4435-B2AA-32508796AE74}" dt="2023-12-22T17:35:24.176" v="2676" actId="700"/>
          <ac:spMkLst>
            <pc:docMk/>
            <pc:sldMk cId="4246390840" sldId="788"/>
            <ac:spMk id="27" creationId="{CB6A7B81-5189-96AE-6641-1DB8D19F6BFB}"/>
          </ac:spMkLst>
        </pc:spChg>
        <pc:picChg chg="del">
          <ac:chgData name="Sam Boyle" userId="35abf93e-0223-4e13-8ff7-75082260f8d3" providerId="ADAL" clId="{6991B943-29B4-4435-B2AA-32508796AE74}" dt="2023-12-22T17:35:12.376" v="2672" actId="478"/>
          <ac:picMkLst>
            <pc:docMk/>
            <pc:sldMk cId="4246390840" sldId="788"/>
            <ac:picMk id="6" creationId="{7803A6C3-725B-24F4-9B68-476CA95199F8}"/>
          </ac:picMkLst>
        </pc:picChg>
        <pc:picChg chg="add mod">
          <ac:chgData name="Sam Boyle" userId="35abf93e-0223-4e13-8ff7-75082260f8d3" providerId="ADAL" clId="{6991B943-29B4-4435-B2AA-32508796AE74}" dt="2023-12-22T17:36:51.745" v="2697" actId="1076"/>
          <ac:picMkLst>
            <pc:docMk/>
            <pc:sldMk cId="4246390840" sldId="788"/>
            <ac:picMk id="7" creationId="{4EF6C8FE-22BF-D3CF-6800-60792CA04DC0}"/>
          </ac:picMkLst>
        </pc:picChg>
        <pc:picChg chg="del">
          <ac:chgData name="Sam Boyle" userId="35abf93e-0223-4e13-8ff7-75082260f8d3" providerId="ADAL" clId="{6991B943-29B4-4435-B2AA-32508796AE74}" dt="2023-12-22T17:35:19.567" v="2675" actId="478"/>
          <ac:picMkLst>
            <pc:docMk/>
            <pc:sldMk cId="4246390840" sldId="788"/>
            <ac:picMk id="9" creationId="{C310978C-0B07-26CE-EAE6-75F3AD939AB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11239B-6751-674B-BBF8-A04DCD1AE48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9E5B4D93-119D-C443-BF3F-566C4E4C3AF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C97ABFCC-F0E2-2D45-9B7A-16E93F0C421B}" type="datetimeFigureOut">
              <a:rPr lang="en-US"/>
              <a:pPr>
                <a:defRPr/>
              </a:pPr>
              <a:t>1/23/2024</a:t>
            </a:fld>
            <a:endParaRPr lang="en-US"/>
          </a:p>
        </p:txBody>
      </p:sp>
      <p:sp>
        <p:nvSpPr>
          <p:cNvPr id="4" name="Slide Image Placeholder 3">
            <a:extLst>
              <a:ext uri="{FF2B5EF4-FFF2-40B4-BE49-F238E27FC236}">
                <a16:creationId xmlns:a16="http://schemas.microsoft.com/office/drawing/2014/main" id="{6BA918A4-BB7D-AF41-BE50-4F7FFC56044D}"/>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C478C91D-7988-F040-80F8-49907E6C23D2}"/>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58CE234-EDC1-614C-A085-2285B03BC02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69937E29-1D26-0549-B180-2750D6D76032}"/>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3BAF1D13-1771-6641-9B07-2FC25F0FAF6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1" name="Google Shape;96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0063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042725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034289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437586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330726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634749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880216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233849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890116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3677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880442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4028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385976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296644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694819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58666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901607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375126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174996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444715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454400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211254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9541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679548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642851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511015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767021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953194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037731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503543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441695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432338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622698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7258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269302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050560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370298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786075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380060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022182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333141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203368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510239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1" name="Google Shape;96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111300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2140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Calculator </a:t>
            </a: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528897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965233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005241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428176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83578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189841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995836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1" name="Google Shape;96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639121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644505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773056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5699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001086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1" name="Google Shape;96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968709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979696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1" name="Google Shape;96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882841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89958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045652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1" name="Google Shape;96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120075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Closing Slide</a:t>
            </a:r>
          </a:p>
          <a:p>
            <a:endParaRPr lang="en-US"/>
          </a:p>
        </p:txBody>
      </p:sp>
      <p:sp>
        <p:nvSpPr>
          <p:cNvPr id="4" name="Slide Number Placeholder 3"/>
          <p:cNvSpPr>
            <a:spLocks noGrp="1"/>
          </p:cNvSpPr>
          <p:nvPr>
            <p:ph type="sldNum" sz="quarter" idx="5"/>
          </p:nvPr>
        </p:nvSpPr>
        <p:spPr/>
        <p:txBody>
          <a:bodyPr/>
          <a:lstStyle/>
          <a:p>
            <a:pPr>
              <a:defRPr/>
            </a:pPr>
            <a:fld id="{3BAF1D13-1771-6641-9B07-2FC25F0FAF6A}" type="slidenum">
              <a:rPr lang="en-US" smtClean="0"/>
              <a:pPr>
                <a:defRPr/>
              </a:pPr>
              <a:t>178</a:t>
            </a:fld>
            <a:endParaRPr lang="en-US"/>
          </a:p>
        </p:txBody>
      </p:sp>
    </p:spTree>
    <p:extLst>
      <p:ext uri="{BB962C8B-B14F-4D97-AF65-F5344CB8AC3E}">
        <p14:creationId xmlns:p14="http://schemas.microsoft.com/office/powerpoint/2010/main" val="3990580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11352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10847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0024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7966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63332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6866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1" name="Google Shape;96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17954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8328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90557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14822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6560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34322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97996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1" name="Google Shape;96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1267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1" name="Google Shape;96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3706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41593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19: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19: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3" indent="0" algn="l" rtl="0">
              <a:lnSpc>
                <a:spcPct val="100000"/>
              </a:lnSpc>
              <a:spcBef>
                <a:spcPts val="0"/>
              </a:spcBef>
              <a:spcAft>
                <a:spcPts val="0"/>
              </a:spcAft>
              <a:buSzPts val="1400"/>
              <a:buNone/>
            </a:pPr>
            <a:endParaRPr/>
          </a:p>
        </p:txBody>
      </p:sp>
      <p:sp>
        <p:nvSpPr>
          <p:cNvPr id="447" name="Google Shape;447;p19: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33</a:t>
            </a:fld>
            <a:endParaRPr>
              <a:solidFill>
                <a:srgbClr val="000000"/>
              </a:solidFill>
            </a:endParaRPr>
          </a:p>
        </p:txBody>
      </p:sp>
    </p:spTree>
    <p:extLst>
      <p:ext uri="{BB962C8B-B14F-4D97-AF65-F5344CB8AC3E}">
        <p14:creationId xmlns:p14="http://schemas.microsoft.com/office/powerpoint/2010/main" val="34403215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94171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19: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19: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3" indent="0" algn="l" rtl="0">
              <a:lnSpc>
                <a:spcPct val="100000"/>
              </a:lnSpc>
              <a:spcBef>
                <a:spcPts val="0"/>
              </a:spcBef>
              <a:spcAft>
                <a:spcPts val="0"/>
              </a:spcAft>
              <a:buSzPts val="1400"/>
              <a:buNone/>
            </a:pPr>
            <a:endParaRPr/>
          </a:p>
        </p:txBody>
      </p:sp>
      <p:sp>
        <p:nvSpPr>
          <p:cNvPr id="447" name="Google Shape;447;p19: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35</a:t>
            </a:fld>
            <a:endParaRPr>
              <a:solidFill>
                <a:srgbClr val="000000"/>
              </a:solidFill>
            </a:endParaRPr>
          </a:p>
        </p:txBody>
      </p:sp>
    </p:spTree>
    <p:extLst>
      <p:ext uri="{BB962C8B-B14F-4D97-AF65-F5344CB8AC3E}">
        <p14:creationId xmlns:p14="http://schemas.microsoft.com/office/powerpoint/2010/main" val="38726471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19: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19: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3" indent="0" algn="l" rtl="0">
              <a:lnSpc>
                <a:spcPct val="100000"/>
              </a:lnSpc>
              <a:spcBef>
                <a:spcPts val="0"/>
              </a:spcBef>
              <a:spcAft>
                <a:spcPts val="0"/>
              </a:spcAft>
              <a:buSzPts val="1400"/>
              <a:buNone/>
            </a:pPr>
            <a:endParaRPr/>
          </a:p>
        </p:txBody>
      </p:sp>
      <p:sp>
        <p:nvSpPr>
          <p:cNvPr id="447" name="Google Shape;447;p19: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36</a:t>
            </a:fld>
            <a:endParaRPr>
              <a:solidFill>
                <a:srgbClr val="000000"/>
              </a:solidFill>
            </a:endParaRPr>
          </a:p>
        </p:txBody>
      </p:sp>
    </p:spTree>
    <p:extLst>
      <p:ext uri="{BB962C8B-B14F-4D97-AF65-F5344CB8AC3E}">
        <p14:creationId xmlns:p14="http://schemas.microsoft.com/office/powerpoint/2010/main" val="28602072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19: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19: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3" indent="0" algn="l" rtl="0">
              <a:lnSpc>
                <a:spcPct val="100000"/>
              </a:lnSpc>
              <a:spcBef>
                <a:spcPts val="0"/>
              </a:spcBef>
              <a:spcAft>
                <a:spcPts val="0"/>
              </a:spcAft>
              <a:buSzPts val="1400"/>
              <a:buNone/>
            </a:pPr>
            <a:endParaRPr/>
          </a:p>
        </p:txBody>
      </p:sp>
      <p:sp>
        <p:nvSpPr>
          <p:cNvPr id="447" name="Google Shape;447;p19: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37</a:t>
            </a:fld>
            <a:endParaRPr>
              <a:solidFill>
                <a:srgbClr val="000000"/>
              </a:solidFill>
            </a:endParaRPr>
          </a:p>
        </p:txBody>
      </p:sp>
    </p:spTree>
    <p:extLst>
      <p:ext uri="{BB962C8B-B14F-4D97-AF65-F5344CB8AC3E}">
        <p14:creationId xmlns:p14="http://schemas.microsoft.com/office/powerpoint/2010/main" val="18178121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17: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17: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1345727" lvl="3" indent="0" algn="l" rtl="0">
              <a:lnSpc>
                <a:spcPct val="100000"/>
              </a:lnSpc>
              <a:spcBef>
                <a:spcPts val="0"/>
              </a:spcBef>
              <a:spcAft>
                <a:spcPts val="0"/>
              </a:spcAft>
              <a:buSzPts val="1400"/>
              <a:buNone/>
            </a:pPr>
            <a:endParaRPr dirty="0"/>
          </a:p>
        </p:txBody>
      </p:sp>
      <p:sp>
        <p:nvSpPr>
          <p:cNvPr id="425" name="Google Shape;425;p17: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39</a:t>
            </a:fld>
            <a:endParaRPr>
              <a:solidFill>
                <a:srgbClr val="000000"/>
              </a:solidFill>
            </a:endParaRPr>
          </a:p>
        </p:txBody>
      </p:sp>
    </p:spTree>
    <p:extLst>
      <p:ext uri="{BB962C8B-B14F-4D97-AF65-F5344CB8AC3E}">
        <p14:creationId xmlns:p14="http://schemas.microsoft.com/office/powerpoint/2010/main" val="11287907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15: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15: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417" name="Google Shape;417;p15: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extLst>
      <p:ext uri="{BB962C8B-B14F-4D97-AF65-F5344CB8AC3E}">
        <p14:creationId xmlns:p14="http://schemas.microsoft.com/office/powerpoint/2010/main" val="19017100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18: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p18: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1345727" lvl="3" indent="0" algn="l" rtl="0">
              <a:lnSpc>
                <a:spcPct val="100000"/>
              </a:lnSpc>
              <a:spcBef>
                <a:spcPts val="0"/>
              </a:spcBef>
              <a:spcAft>
                <a:spcPts val="0"/>
              </a:spcAft>
              <a:buSzPts val="1400"/>
              <a:buNone/>
            </a:pPr>
            <a:endParaRPr/>
          </a:p>
        </p:txBody>
      </p:sp>
      <p:sp>
        <p:nvSpPr>
          <p:cNvPr id="436" name="Google Shape;436;p18: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43</a:t>
            </a:fld>
            <a:endParaRPr>
              <a:solidFill>
                <a:srgbClr val="000000"/>
              </a:solidFill>
            </a:endParaRPr>
          </a:p>
        </p:txBody>
      </p:sp>
    </p:spTree>
    <p:extLst>
      <p:ext uri="{BB962C8B-B14F-4D97-AF65-F5344CB8AC3E}">
        <p14:creationId xmlns:p14="http://schemas.microsoft.com/office/powerpoint/2010/main" val="42821027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C5E55-15DE-4ED4-95C2-D17EC49FE236}" type="slidenum">
              <a:rPr lang="en-US" smtClean="0"/>
              <a:t>44</a:t>
            </a:fld>
            <a:endParaRPr lang="en-US"/>
          </a:p>
        </p:txBody>
      </p:sp>
    </p:spTree>
    <p:extLst>
      <p:ext uri="{BB962C8B-B14F-4D97-AF65-F5344CB8AC3E}">
        <p14:creationId xmlns:p14="http://schemas.microsoft.com/office/powerpoint/2010/main" val="3319633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C5E55-15DE-4ED4-95C2-D17EC49FE236}" type="slidenum">
              <a:rPr lang="en-US" smtClean="0"/>
              <a:t>45</a:t>
            </a:fld>
            <a:endParaRPr lang="en-US"/>
          </a:p>
        </p:txBody>
      </p:sp>
    </p:spTree>
    <p:extLst>
      <p:ext uri="{BB962C8B-B14F-4D97-AF65-F5344CB8AC3E}">
        <p14:creationId xmlns:p14="http://schemas.microsoft.com/office/powerpoint/2010/main" val="1900091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71894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41: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9" name="Google Shape;719;p41: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1345727" lvl="3" indent="0" algn="l" rtl="0">
              <a:lnSpc>
                <a:spcPct val="100000"/>
              </a:lnSpc>
              <a:spcBef>
                <a:spcPts val="0"/>
              </a:spcBef>
              <a:spcAft>
                <a:spcPts val="0"/>
              </a:spcAft>
              <a:buSzPts val="1400"/>
              <a:buNone/>
            </a:pPr>
            <a:endParaRPr/>
          </a:p>
        </p:txBody>
      </p:sp>
      <p:sp>
        <p:nvSpPr>
          <p:cNvPr id="720" name="Google Shape;720;p41: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46</a:t>
            </a:fld>
            <a:endParaRPr>
              <a:solidFill>
                <a:srgbClr val="000000"/>
              </a:solidFill>
            </a:endParaRPr>
          </a:p>
        </p:txBody>
      </p:sp>
    </p:spTree>
    <p:extLst>
      <p:ext uri="{BB962C8B-B14F-4D97-AF65-F5344CB8AC3E}">
        <p14:creationId xmlns:p14="http://schemas.microsoft.com/office/powerpoint/2010/main" val="25911852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42: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9" name="Google Shape;729;p42: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1345727" lvl="3" indent="0" algn="l" rtl="0">
              <a:lnSpc>
                <a:spcPct val="100000"/>
              </a:lnSpc>
              <a:spcBef>
                <a:spcPts val="0"/>
              </a:spcBef>
              <a:spcAft>
                <a:spcPts val="0"/>
              </a:spcAft>
              <a:buSzPts val="1400"/>
              <a:buNone/>
            </a:pPr>
            <a:endParaRPr/>
          </a:p>
        </p:txBody>
      </p:sp>
      <p:sp>
        <p:nvSpPr>
          <p:cNvPr id="730" name="Google Shape;730;p42: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47</a:t>
            </a:fld>
            <a:endParaRPr>
              <a:solidFill>
                <a:srgbClr val="000000"/>
              </a:solidFill>
            </a:endParaRPr>
          </a:p>
        </p:txBody>
      </p:sp>
    </p:spTree>
    <p:extLst>
      <p:ext uri="{BB962C8B-B14F-4D97-AF65-F5344CB8AC3E}">
        <p14:creationId xmlns:p14="http://schemas.microsoft.com/office/powerpoint/2010/main" val="12466522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22606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93903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70649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48339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49618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78961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67988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41: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9" name="Google Shape;719;p41: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1345727" lvl="3" indent="0" algn="l" rtl="0">
              <a:lnSpc>
                <a:spcPct val="100000"/>
              </a:lnSpc>
              <a:spcBef>
                <a:spcPts val="0"/>
              </a:spcBef>
              <a:spcAft>
                <a:spcPts val="0"/>
              </a:spcAft>
              <a:buSzPts val="1400"/>
              <a:buNone/>
            </a:pPr>
            <a:endParaRPr/>
          </a:p>
        </p:txBody>
      </p:sp>
      <p:sp>
        <p:nvSpPr>
          <p:cNvPr id="720" name="Google Shape;720;p41: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56</a:t>
            </a:fld>
            <a:endParaRPr>
              <a:solidFill>
                <a:srgbClr val="000000"/>
              </a:solidFill>
            </a:endParaRPr>
          </a:p>
        </p:txBody>
      </p:sp>
    </p:spTree>
    <p:extLst>
      <p:ext uri="{BB962C8B-B14F-4D97-AF65-F5344CB8AC3E}">
        <p14:creationId xmlns:p14="http://schemas.microsoft.com/office/powerpoint/2010/main" val="762635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1" name="Google Shape;96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0375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BAF1D13-1771-6641-9B07-2FC25F0FAF6A}" type="slidenum">
              <a:rPr lang="en-US" smtClean="0"/>
              <a:pPr>
                <a:defRPr/>
              </a:pPr>
              <a:t>57</a:t>
            </a:fld>
            <a:endParaRPr lang="en-US"/>
          </a:p>
        </p:txBody>
      </p:sp>
    </p:spTree>
    <p:extLst>
      <p:ext uri="{BB962C8B-B14F-4D97-AF65-F5344CB8AC3E}">
        <p14:creationId xmlns:p14="http://schemas.microsoft.com/office/powerpoint/2010/main" val="25732553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BAF1D13-1771-6641-9B07-2FC25F0FAF6A}" type="slidenum">
              <a:rPr lang="en-US" smtClean="0"/>
              <a:pPr>
                <a:defRPr/>
              </a:pPr>
              <a:t>58</a:t>
            </a:fld>
            <a:endParaRPr lang="en-US"/>
          </a:p>
        </p:txBody>
      </p:sp>
    </p:spTree>
    <p:extLst>
      <p:ext uri="{BB962C8B-B14F-4D97-AF65-F5344CB8AC3E}">
        <p14:creationId xmlns:p14="http://schemas.microsoft.com/office/powerpoint/2010/main" val="29739371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4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p44: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591" name="Google Shape;591;p44: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59</a:t>
            </a:fld>
            <a:endParaRPr/>
          </a:p>
        </p:txBody>
      </p:sp>
    </p:spTree>
    <p:extLst>
      <p:ext uri="{BB962C8B-B14F-4D97-AF65-F5344CB8AC3E}">
        <p14:creationId xmlns:p14="http://schemas.microsoft.com/office/powerpoint/2010/main" val="17975370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4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p44: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591" name="Google Shape;591;p44: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60</a:t>
            </a:fld>
            <a:endParaRPr/>
          </a:p>
        </p:txBody>
      </p:sp>
    </p:spTree>
    <p:extLst>
      <p:ext uri="{BB962C8B-B14F-4D97-AF65-F5344CB8AC3E}">
        <p14:creationId xmlns:p14="http://schemas.microsoft.com/office/powerpoint/2010/main" val="13385642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38: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507" name="Google Shape;507;p38: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61</a:t>
            </a:fld>
            <a:endParaRPr/>
          </a:p>
        </p:txBody>
      </p:sp>
    </p:spTree>
    <p:extLst>
      <p:ext uri="{BB962C8B-B14F-4D97-AF65-F5344CB8AC3E}">
        <p14:creationId xmlns:p14="http://schemas.microsoft.com/office/powerpoint/2010/main" val="39835166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38: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507" name="Google Shape;507;p38: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62</a:t>
            </a:fld>
            <a:endParaRPr/>
          </a:p>
        </p:txBody>
      </p:sp>
    </p:spTree>
    <p:extLst>
      <p:ext uri="{BB962C8B-B14F-4D97-AF65-F5344CB8AC3E}">
        <p14:creationId xmlns:p14="http://schemas.microsoft.com/office/powerpoint/2010/main" val="36313028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38: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507" name="Google Shape;507;p38: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63</a:t>
            </a:fld>
            <a:endParaRPr/>
          </a:p>
        </p:txBody>
      </p:sp>
    </p:spTree>
    <p:extLst>
      <p:ext uri="{BB962C8B-B14F-4D97-AF65-F5344CB8AC3E}">
        <p14:creationId xmlns:p14="http://schemas.microsoft.com/office/powerpoint/2010/main" val="14847944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38: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507" name="Google Shape;507;p38: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64</a:t>
            </a:fld>
            <a:endParaRPr/>
          </a:p>
        </p:txBody>
      </p:sp>
    </p:spTree>
    <p:extLst>
      <p:ext uri="{BB962C8B-B14F-4D97-AF65-F5344CB8AC3E}">
        <p14:creationId xmlns:p14="http://schemas.microsoft.com/office/powerpoint/2010/main" val="13253285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38: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507" name="Google Shape;507;p38: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65</a:t>
            </a:fld>
            <a:endParaRPr/>
          </a:p>
        </p:txBody>
      </p:sp>
    </p:spTree>
    <p:extLst>
      <p:ext uri="{BB962C8B-B14F-4D97-AF65-F5344CB8AC3E}">
        <p14:creationId xmlns:p14="http://schemas.microsoft.com/office/powerpoint/2010/main" val="1482497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4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p41: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547" name="Google Shape;547;p41: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66</a:t>
            </a:fld>
            <a:endParaRPr/>
          </a:p>
        </p:txBody>
      </p:sp>
    </p:spTree>
    <p:extLst>
      <p:ext uri="{BB962C8B-B14F-4D97-AF65-F5344CB8AC3E}">
        <p14:creationId xmlns:p14="http://schemas.microsoft.com/office/powerpoint/2010/main" val="2988083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BAF1D13-1771-6641-9B07-2FC25F0FAF6A}" type="slidenum">
              <a:rPr lang="en-US" smtClean="0"/>
              <a:pPr>
                <a:defRPr/>
              </a:pPr>
              <a:t>7</a:t>
            </a:fld>
            <a:endParaRPr lang="en-US"/>
          </a:p>
        </p:txBody>
      </p:sp>
    </p:spTree>
    <p:extLst>
      <p:ext uri="{BB962C8B-B14F-4D97-AF65-F5344CB8AC3E}">
        <p14:creationId xmlns:p14="http://schemas.microsoft.com/office/powerpoint/2010/main" val="1060619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0: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20: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1345727" lvl="3" indent="0" algn="l" rtl="0">
              <a:lnSpc>
                <a:spcPct val="100000"/>
              </a:lnSpc>
              <a:spcBef>
                <a:spcPts val="0"/>
              </a:spcBef>
              <a:spcAft>
                <a:spcPts val="0"/>
              </a:spcAft>
              <a:buSzPts val="1400"/>
              <a:buNone/>
            </a:pPr>
            <a:endParaRPr/>
          </a:p>
        </p:txBody>
      </p:sp>
      <p:sp>
        <p:nvSpPr>
          <p:cNvPr id="282" name="Google Shape;282;p20: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67</a:t>
            </a:fld>
            <a:endParaRPr>
              <a:solidFill>
                <a:srgbClr val="000000"/>
              </a:solidFill>
            </a:endParaRPr>
          </a:p>
        </p:txBody>
      </p:sp>
    </p:spTree>
    <p:extLst>
      <p:ext uri="{BB962C8B-B14F-4D97-AF65-F5344CB8AC3E}">
        <p14:creationId xmlns:p14="http://schemas.microsoft.com/office/powerpoint/2010/main" val="22268253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4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p44: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591" name="Google Shape;591;p44: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68</a:t>
            </a:fld>
            <a:endParaRPr/>
          </a:p>
        </p:txBody>
      </p:sp>
    </p:spTree>
    <p:extLst>
      <p:ext uri="{BB962C8B-B14F-4D97-AF65-F5344CB8AC3E}">
        <p14:creationId xmlns:p14="http://schemas.microsoft.com/office/powerpoint/2010/main" val="26801162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27536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88389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0947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52625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47685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61227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015104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6594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1" name="Google Shape;96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95791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61413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658413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784162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1" name="Google Shape;96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51843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37158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42418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780799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666197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074807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3726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398605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222336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525530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38: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507" name="Google Shape;507;p38: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91</a:t>
            </a:fld>
            <a:endParaRPr/>
          </a:p>
        </p:txBody>
      </p:sp>
    </p:spTree>
    <p:extLst>
      <p:ext uri="{BB962C8B-B14F-4D97-AF65-F5344CB8AC3E}">
        <p14:creationId xmlns:p14="http://schemas.microsoft.com/office/powerpoint/2010/main" val="197963722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38: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507" name="Google Shape;507;p38: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92</a:t>
            </a:fld>
            <a:endParaRPr/>
          </a:p>
        </p:txBody>
      </p:sp>
    </p:spTree>
    <p:extLst>
      <p:ext uri="{BB962C8B-B14F-4D97-AF65-F5344CB8AC3E}">
        <p14:creationId xmlns:p14="http://schemas.microsoft.com/office/powerpoint/2010/main" val="265168320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p79: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6" name="Google Shape;1076;p79: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1345727" lvl="3" indent="0" algn="l" rtl="0">
              <a:lnSpc>
                <a:spcPct val="100000"/>
              </a:lnSpc>
              <a:spcBef>
                <a:spcPts val="0"/>
              </a:spcBef>
              <a:spcAft>
                <a:spcPts val="0"/>
              </a:spcAft>
              <a:buSzPts val="1400"/>
              <a:buNone/>
            </a:pPr>
            <a:endParaRPr/>
          </a:p>
        </p:txBody>
      </p:sp>
      <p:sp>
        <p:nvSpPr>
          <p:cNvPr id="1077" name="Google Shape;1077;p79: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93</a:t>
            </a:fld>
            <a:endParaRPr>
              <a:solidFill>
                <a:srgbClr val="000000"/>
              </a:solidFill>
            </a:endParaRPr>
          </a:p>
        </p:txBody>
      </p:sp>
    </p:spTree>
    <p:extLst>
      <p:ext uri="{BB962C8B-B14F-4D97-AF65-F5344CB8AC3E}">
        <p14:creationId xmlns:p14="http://schemas.microsoft.com/office/powerpoint/2010/main" val="341262456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846673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1" name="Google Shape;96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880308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C5E55-15DE-4ED4-95C2-D17EC49FE236}" type="slidenum">
              <a:rPr lang="en-US" smtClean="0">
                <a:solidFill>
                  <a:prstClr val="black"/>
                </a:solidFill>
              </a:rPr>
              <a:pPr/>
              <a:t>104</a:t>
            </a:fld>
            <a:endParaRPr lang="en-US">
              <a:solidFill>
                <a:prstClr val="black"/>
              </a:solidFill>
            </a:endParaRPr>
          </a:p>
        </p:txBody>
      </p:sp>
    </p:spTree>
    <p:extLst>
      <p:ext uri="{BB962C8B-B14F-4D97-AF65-F5344CB8AC3E}">
        <p14:creationId xmlns:p14="http://schemas.microsoft.com/office/powerpoint/2010/main" val="328978554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C5E55-15DE-4ED4-95C2-D17EC49FE236}" type="slidenum">
              <a:rPr lang="en-US" smtClean="0">
                <a:solidFill>
                  <a:prstClr val="black"/>
                </a:solidFill>
              </a:rPr>
              <a:pPr/>
              <a:t>105</a:t>
            </a:fld>
            <a:endParaRPr lang="en-US">
              <a:solidFill>
                <a:prstClr val="black"/>
              </a:solidFill>
            </a:endParaRPr>
          </a:p>
        </p:txBody>
      </p:sp>
    </p:spTree>
    <p:extLst>
      <p:ext uri="{BB962C8B-B14F-4D97-AF65-F5344CB8AC3E}">
        <p14:creationId xmlns:p14="http://schemas.microsoft.com/office/powerpoint/2010/main" val="46994870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49: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9" name="Google Shape;679;p49: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1345727" lvl="3" indent="0" algn="l" rtl="0">
              <a:lnSpc>
                <a:spcPct val="100000"/>
              </a:lnSpc>
              <a:spcBef>
                <a:spcPts val="0"/>
              </a:spcBef>
              <a:spcAft>
                <a:spcPts val="0"/>
              </a:spcAft>
              <a:buSzPts val="1400"/>
              <a:buNone/>
            </a:pPr>
            <a:endParaRPr/>
          </a:p>
        </p:txBody>
      </p:sp>
      <p:sp>
        <p:nvSpPr>
          <p:cNvPr id="680" name="Google Shape;680;p49: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algn="r">
              <a:buSzPts val="1400"/>
            </a:pPr>
            <a:fld id="{00000000-1234-1234-1234-123412341234}" type="slidenum">
              <a:rPr lang="en-US"/>
              <a:pPr algn="r">
                <a:buSzPts val="1400"/>
              </a:pPr>
              <a:t>106</a:t>
            </a:fld>
            <a:endParaRPr/>
          </a:p>
        </p:txBody>
      </p:sp>
    </p:spTree>
    <p:extLst>
      <p:ext uri="{BB962C8B-B14F-4D97-AF65-F5344CB8AC3E}">
        <p14:creationId xmlns:p14="http://schemas.microsoft.com/office/powerpoint/2010/main" val="498950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1" name="Google Shape;96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886833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50: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0" name="Google Shape;690;p50: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1345727" lvl="3" indent="0" algn="l" rtl="0">
              <a:lnSpc>
                <a:spcPct val="100000"/>
              </a:lnSpc>
              <a:spcBef>
                <a:spcPts val="0"/>
              </a:spcBef>
              <a:spcAft>
                <a:spcPts val="0"/>
              </a:spcAft>
              <a:buSzPts val="1400"/>
              <a:buNone/>
            </a:pPr>
            <a:endParaRPr/>
          </a:p>
        </p:txBody>
      </p:sp>
      <p:sp>
        <p:nvSpPr>
          <p:cNvPr id="691" name="Google Shape;691;p50: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algn="r">
              <a:buSzPts val="1400"/>
            </a:pPr>
            <a:fld id="{00000000-1234-1234-1234-123412341234}" type="slidenum">
              <a:rPr lang="en-US"/>
              <a:pPr algn="r">
                <a:buSzPts val="1400"/>
              </a:pPr>
              <a:t>107</a:t>
            </a:fld>
            <a:endParaRPr/>
          </a:p>
        </p:txBody>
      </p:sp>
    </p:spTree>
    <p:extLst>
      <p:ext uri="{BB962C8B-B14F-4D97-AF65-F5344CB8AC3E}">
        <p14:creationId xmlns:p14="http://schemas.microsoft.com/office/powerpoint/2010/main" val="331257538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210254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546438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240995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706381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672812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898278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625084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52476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3668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AB70DF-C9B8-124C-A5A1-5C17C743A63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a:off x="1968122" y="0"/>
            <a:ext cx="10223878" cy="6858000"/>
          </a:xfrm>
          <a:prstGeom prst="rect">
            <a:avLst/>
          </a:prstGeom>
        </p:spPr>
      </p:pic>
      <p:pic>
        <p:nvPicPr>
          <p:cNvPr id="7" name="Picture 6">
            <a:extLst>
              <a:ext uri="{FF2B5EF4-FFF2-40B4-BE49-F238E27FC236}">
                <a16:creationId xmlns:a16="http://schemas.microsoft.com/office/drawing/2014/main" id="{3AB65259-F1A0-2A4F-B433-2D30793D5186}"/>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4313" y="5497513"/>
            <a:ext cx="154781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17920" y="586286"/>
            <a:ext cx="4182350" cy="2369187"/>
          </a:xfrm>
          <a:prstGeom prst="rect">
            <a:avLst/>
          </a:prstGeom>
          <a:solidFill>
            <a:schemeClr val="bg1"/>
          </a:solidFill>
        </p:spPr>
        <p:txBody>
          <a:bodyPr lIns="273600" tIns="180000"/>
          <a:lstStyle/>
          <a:p>
            <a:r>
              <a:rPr lang="en-US"/>
              <a:t>Click to edit Master title style</a:t>
            </a:r>
          </a:p>
        </p:txBody>
      </p:sp>
      <p:cxnSp>
        <p:nvCxnSpPr>
          <p:cNvPr id="8" name="Straight Connector 7">
            <a:extLst>
              <a:ext uri="{FF2B5EF4-FFF2-40B4-BE49-F238E27FC236}">
                <a16:creationId xmlns:a16="http://schemas.microsoft.com/office/drawing/2014/main" id="{965932B0-A39E-F54F-8DD4-F827A2104A80}"/>
              </a:ext>
              <a:ext uri="{C183D7F6-B498-43B3-948B-1728B52AA6E4}">
                <adec:decorative xmlns:adec="http://schemas.microsoft.com/office/drawing/2017/decorative" val="1"/>
              </a:ext>
            </a:extLst>
          </p:cNvPr>
          <p:cNvCxnSpPr>
            <a:cxnSpLocks/>
          </p:cNvCxnSpPr>
          <p:nvPr/>
        </p:nvCxnSpPr>
        <p:spPr>
          <a:xfrm>
            <a:off x="987552" y="566928"/>
            <a:ext cx="0" cy="3676650"/>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16" name="Subtitle 2"/>
          <p:cNvSpPr>
            <a:spLocks noGrp="1"/>
          </p:cNvSpPr>
          <p:nvPr>
            <p:ph type="subTitle" idx="1"/>
          </p:nvPr>
        </p:nvSpPr>
        <p:spPr>
          <a:xfrm>
            <a:off x="1017951" y="2955473"/>
            <a:ext cx="4180854" cy="1253935"/>
          </a:xfrm>
          <a:prstGeom prst="rect">
            <a:avLst/>
          </a:prstGeom>
          <a:solidFill>
            <a:schemeClr val="bg1"/>
          </a:solidFill>
        </p:spPr>
        <p:txBody>
          <a:bodyPr lIns="27360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Slide Number Placeholder 5">
            <a:extLst>
              <a:ext uri="{FF2B5EF4-FFF2-40B4-BE49-F238E27FC236}">
                <a16:creationId xmlns:a16="http://schemas.microsoft.com/office/drawing/2014/main" id="{3624DE9C-5609-3C40-8934-CCB095F5310D}"/>
              </a:ext>
            </a:extLst>
          </p:cNvPr>
          <p:cNvSpPr>
            <a:spLocks noGrp="1"/>
          </p:cNvSpPr>
          <p:nvPr>
            <p:ph type="sldNum" sz="quarter" idx="10"/>
          </p:nvPr>
        </p:nvSpPr>
        <p:spPr>
          <a:xfrm>
            <a:off x="9275763" y="6488113"/>
            <a:ext cx="2743200" cy="365125"/>
          </a:xfrm>
        </p:spPr>
        <p:txBody>
          <a:bodyPr/>
          <a:lstStyle>
            <a:lvl1pPr>
              <a:defRPr>
                <a:solidFill>
                  <a:schemeClr val="bg1"/>
                </a:solidFill>
              </a:defRPr>
            </a:lvl1pPr>
          </a:lstStyle>
          <a:p>
            <a:pPr>
              <a:defRPr/>
            </a:pPr>
            <a:fld id="{3A223C01-11D7-E049-8252-D38AEC7B21E1}" type="slidenum">
              <a:rPr lang="en-US" smtClean="0"/>
              <a:pPr>
                <a:defRPr/>
              </a:pPr>
              <a:t>‹#›</a:t>
            </a:fld>
            <a:endParaRPr lang="en-US"/>
          </a:p>
        </p:txBody>
      </p:sp>
    </p:spTree>
    <p:extLst>
      <p:ext uri="{BB962C8B-B14F-4D97-AF65-F5344CB8AC3E}">
        <p14:creationId xmlns:p14="http://schemas.microsoft.com/office/powerpoint/2010/main" val="4075218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_accent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44ED8C-8847-EA41-9338-C6E46B61F79E}"/>
              </a:ext>
              <a:ext uri="{C183D7F6-B498-43B3-948B-1728B52AA6E4}">
                <adec:decorative xmlns:adec="http://schemas.microsoft.com/office/drawing/2017/decorative" val="1"/>
              </a:ext>
            </a:extLst>
          </p:cNvPr>
          <p:cNvSpPr/>
          <p:nvPr/>
        </p:nvSpPr>
        <p:spPr>
          <a:xfrm>
            <a:off x="0" y="555625"/>
            <a:ext cx="1019175" cy="1156443"/>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1"/>
          <p:cNvSpPr>
            <a:spLocks noGrp="1"/>
          </p:cNvSpPr>
          <p:nvPr>
            <p:ph type="title"/>
          </p:nvPr>
        </p:nvSpPr>
        <p:spPr>
          <a:xfrm>
            <a:off x="1183729" y="571500"/>
            <a:ext cx="9966871" cy="1119188"/>
          </a:xfrm>
          <a:prstGeom prst="rect">
            <a:avLst/>
          </a:prstGeom>
        </p:spPr>
        <p:txBody>
          <a:bodyPr anchor="ctr" anchorCtr="0">
            <a:normAutofit/>
          </a:bodyPr>
          <a:lstStyle>
            <a:lvl1pPr>
              <a:defRPr sz="3600"/>
            </a:lvl1pPr>
          </a:lstStyle>
          <a:p>
            <a:r>
              <a:rPr lang="en-US"/>
              <a:t>Click to edit Master title style</a:t>
            </a:r>
          </a:p>
        </p:txBody>
      </p:sp>
      <p:sp>
        <p:nvSpPr>
          <p:cNvPr id="7" name="Content Placeholder 6">
            <a:extLst>
              <a:ext uri="{FF2B5EF4-FFF2-40B4-BE49-F238E27FC236}">
                <a16:creationId xmlns:a16="http://schemas.microsoft.com/office/drawing/2014/main" id="{52C1CAAB-00F4-184E-88C4-75D6880DC45E}"/>
              </a:ext>
            </a:extLst>
          </p:cNvPr>
          <p:cNvSpPr>
            <a:spLocks noGrp="1"/>
          </p:cNvSpPr>
          <p:nvPr>
            <p:ph sz="quarter" idx="16" hasCustomPrompt="1"/>
          </p:nvPr>
        </p:nvSpPr>
        <p:spPr>
          <a:xfrm>
            <a:off x="1183729" y="1893888"/>
            <a:ext cx="9972675" cy="4475162"/>
          </a:xfrm>
          <a:prstGeom prst="rect">
            <a:avLst/>
          </a:prstGeom>
        </p:spPr>
        <p:txBody>
          <a:bodyPr/>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cxnSp>
        <p:nvCxnSpPr>
          <p:cNvPr id="5" name="Straight Connector 4">
            <a:extLst>
              <a:ext uri="{FF2B5EF4-FFF2-40B4-BE49-F238E27FC236}">
                <a16:creationId xmlns:a16="http://schemas.microsoft.com/office/drawing/2014/main" id="{4AC23712-3DEB-F145-81F4-D8A1E3A471B2}"/>
              </a:ext>
              <a:ext uri="{C183D7F6-B498-43B3-948B-1728B52AA6E4}">
                <adec:decorative xmlns:adec="http://schemas.microsoft.com/office/drawing/2017/decorative" val="1"/>
              </a:ext>
            </a:extLst>
          </p:cNvPr>
          <p:cNvCxnSpPr>
            <a:cxnSpLocks/>
          </p:cNvCxnSpPr>
          <p:nvPr/>
        </p:nvCxnSpPr>
        <p:spPr>
          <a:xfrm>
            <a:off x="1036638" y="555625"/>
            <a:ext cx="0" cy="115644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5F1202A0-9646-4147-8DBB-1BF33177D5D7}"/>
              </a:ext>
            </a:extLst>
          </p:cNvPr>
          <p:cNvSpPr>
            <a:spLocks noGrp="1"/>
          </p:cNvSpPr>
          <p:nvPr>
            <p:ph type="sldNum" sz="quarter" idx="15"/>
          </p:nvPr>
        </p:nvSpPr>
        <p:spPr/>
        <p:txBody>
          <a:bodyPr/>
          <a:lstStyle>
            <a:lvl1pPr>
              <a:defRPr/>
            </a:lvl1pPr>
          </a:lstStyle>
          <a:p>
            <a:pPr>
              <a:defRPr/>
            </a:pPr>
            <a:fld id="{EEAC2BAD-9516-2B47-9900-7FC05ED2F002}" type="slidenum">
              <a:rPr lang="en-US"/>
              <a:pPr>
                <a:defRPr/>
              </a:pPr>
              <a:t>‹#›</a:t>
            </a:fld>
            <a:endParaRPr lang="en-US"/>
          </a:p>
        </p:txBody>
      </p:sp>
    </p:spTree>
    <p:extLst>
      <p:ext uri="{BB962C8B-B14F-4D97-AF65-F5344CB8AC3E}">
        <p14:creationId xmlns:p14="http://schemas.microsoft.com/office/powerpoint/2010/main" val="3194900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 slide_accent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44ED8C-8847-EA41-9338-C6E46B61F79E}"/>
              </a:ext>
              <a:ext uri="{C183D7F6-B498-43B3-948B-1728B52AA6E4}">
                <adec:decorative xmlns:adec="http://schemas.microsoft.com/office/drawing/2017/decorative" val="1"/>
              </a:ext>
            </a:extLst>
          </p:cNvPr>
          <p:cNvSpPr/>
          <p:nvPr/>
        </p:nvSpPr>
        <p:spPr>
          <a:xfrm>
            <a:off x="0" y="555625"/>
            <a:ext cx="1019175" cy="11588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1"/>
          <p:cNvSpPr>
            <a:spLocks noGrp="1"/>
          </p:cNvSpPr>
          <p:nvPr>
            <p:ph type="title"/>
          </p:nvPr>
        </p:nvSpPr>
        <p:spPr>
          <a:xfrm>
            <a:off x="1183729" y="571500"/>
            <a:ext cx="9966871" cy="1119188"/>
          </a:xfrm>
          <a:prstGeom prst="rect">
            <a:avLst/>
          </a:prstGeom>
        </p:spPr>
        <p:txBody>
          <a:bodyPr anchor="ctr" anchorCtr="0">
            <a:normAutofit/>
          </a:bodyPr>
          <a:lstStyle>
            <a:lvl1pPr>
              <a:defRPr sz="3600"/>
            </a:lvl1pPr>
          </a:lstStyle>
          <a:p>
            <a:r>
              <a:rPr lang="en-US"/>
              <a:t>Click to edit Master title style</a:t>
            </a:r>
          </a:p>
        </p:txBody>
      </p:sp>
      <p:sp>
        <p:nvSpPr>
          <p:cNvPr id="7" name="Content Placeholder 6">
            <a:extLst>
              <a:ext uri="{FF2B5EF4-FFF2-40B4-BE49-F238E27FC236}">
                <a16:creationId xmlns:a16="http://schemas.microsoft.com/office/drawing/2014/main" id="{52C1CAAB-00F4-184E-88C4-75D6880DC45E}"/>
              </a:ext>
            </a:extLst>
          </p:cNvPr>
          <p:cNvSpPr>
            <a:spLocks noGrp="1"/>
          </p:cNvSpPr>
          <p:nvPr>
            <p:ph sz="quarter" idx="16" hasCustomPrompt="1"/>
          </p:nvPr>
        </p:nvSpPr>
        <p:spPr>
          <a:xfrm>
            <a:off x="1183729" y="1893888"/>
            <a:ext cx="9972675" cy="4475162"/>
          </a:xfrm>
          <a:prstGeom prst="rect">
            <a:avLst/>
          </a:prstGeom>
        </p:spPr>
        <p:txBody>
          <a:bodyPr/>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cxnSp>
        <p:nvCxnSpPr>
          <p:cNvPr id="5" name="Straight Connector 4">
            <a:extLst>
              <a:ext uri="{FF2B5EF4-FFF2-40B4-BE49-F238E27FC236}">
                <a16:creationId xmlns:a16="http://schemas.microsoft.com/office/drawing/2014/main" id="{4AC23712-3DEB-F145-81F4-D8A1E3A471B2}"/>
              </a:ext>
              <a:ext uri="{C183D7F6-B498-43B3-948B-1728B52AA6E4}">
                <adec:decorative xmlns:adec="http://schemas.microsoft.com/office/drawing/2017/decorative" val="1"/>
              </a:ext>
            </a:extLst>
          </p:cNvPr>
          <p:cNvCxnSpPr>
            <a:cxnSpLocks/>
          </p:cNvCxnSpPr>
          <p:nvPr/>
        </p:nvCxnSpPr>
        <p:spPr>
          <a:xfrm>
            <a:off x="1036638" y="555625"/>
            <a:ext cx="0" cy="1154113"/>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5F1202A0-9646-4147-8DBB-1BF33177D5D7}"/>
              </a:ext>
            </a:extLst>
          </p:cNvPr>
          <p:cNvSpPr>
            <a:spLocks noGrp="1"/>
          </p:cNvSpPr>
          <p:nvPr>
            <p:ph type="sldNum" sz="quarter" idx="15"/>
          </p:nvPr>
        </p:nvSpPr>
        <p:spPr/>
        <p:txBody>
          <a:bodyPr/>
          <a:lstStyle>
            <a:lvl1pPr>
              <a:defRPr/>
            </a:lvl1pPr>
          </a:lstStyle>
          <a:p>
            <a:pPr>
              <a:defRPr/>
            </a:pPr>
            <a:fld id="{EEAC2BAD-9516-2B47-9900-7FC05ED2F002}" type="slidenum">
              <a:rPr lang="en-US"/>
              <a:pPr>
                <a:defRPr/>
              </a:pPr>
              <a:t>‹#›</a:t>
            </a:fld>
            <a:endParaRPr lang="en-US"/>
          </a:p>
        </p:txBody>
      </p:sp>
    </p:spTree>
    <p:extLst>
      <p:ext uri="{BB962C8B-B14F-4D97-AF65-F5344CB8AC3E}">
        <p14:creationId xmlns:p14="http://schemas.microsoft.com/office/powerpoint/2010/main" val="2977454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F1202A0-9646-4147-8DBB-1BF33177D5D7}"/>
              </a:ext>
            </a:extLst>
          </p:cNvPr>
          <p:cNvSpPr>
            <a:spLocks noGrp="1"/>
          </p:cNvSpPr>
          <p:nvPr>
            <p:ph type="sldNum" sz="quarter" idx="15"/>
          </p:nvPr>
        </p:nvSpPr>
        <p:spPr/>
        <p:txBody>
          <a:bodyPr/>
          <a:lstStyle>
            <a:lvl1pPr>
              <a:defRPr/>
            </a:lvl1pPr>
          </a:lstStyle>
          <a:p>
            <a:pPr>
              <a:defRPr/>
            </a:pPr>
            <a:fld id="{EEAC2BAD-9516-2B47-9900-7FC05ED2F002}" type="slidenum">
              <a:rPr lang="en-US"/>
              <a:pPr>
                <a:defRPr/>
              </a:pPr>
              <a:t>‹#›</a:t>
            </a:fld>
            <a:endParaRPr lang="en-US"/>
          </a:p>
        </p:txBody>
      </p:sp>
    </p:spTree>
    <p:extLst>
      <p:ext uri="{BB962C8B-B14F-4D97-AF65-F5344CB8AC3E}">
        <p14:creationId xmlns:p14="http://schemas.microsoft.com/office/powerpoint/2010/main" val="2601801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accent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B21293-6FA6-7445-BD11-05A0ADD6C222}"/>
              </a:ext>
              <a:ext uri="{C183D7F6-B498-43B3-948B-1728B52AA6E4}">
                <adec:decorative xmlns:adec="http://schemas.microsoft.com/office/drawing/2017/decorative" val="1"/>
              </a:ext>
            </a:extLst>
          </p:cNvPr>
          <p:cNvSpPr/>
          <p:nvPr/>
        </p:nvSpPr>
        <p:spPr>
          <a:xfrm>
            <a:off x="11142921" y="555625"/>
            <a:ext cx="1049079" cy="1158875"/>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1"/>
          <p:cNvSpPr>
            <a:spLocks noGrp="1"/>
          </p:cNvSpPr>
          <p:nvPr>
            <p:ph type="title"/>
          </p:nvPr>
        </p:nvSpPr>
        <p:spPr>
          <a:xfrm>
            <a:off x="1000849" y="571500"/>
            <a:ext cx="9966871" cy="1119188"/>
          </a:xfrm>
          <a:prstGeom prst="rect">
            <a:avLst/>
          </a:prstGeom>
        </p:spPr>
        <p:txBody>
          <a:bodyPr anchor="ctr" anchorCtr="0">
            <a:normAutofit/>
          </a:bodyPr>
          <a:lstStyle>
            <a:lvl1pPr>
              <a:defRPr sz="3600"/>
            </a:lvl1pPr>
          </a:lstStyle>
          <a:p>
            <a:r>
              <a:rPr lang="en-US"/>
              <a:t>Click to edit Master title style</a:t>
            </a:r>
          </a:p>
        </p:txBody>
      </p:sp>
      <p:sp>
        <p:nvSpPr>
          <p:cNvPr id="7" name="Content Placeholder 6">
            <a:extLst>
              <a:ext uri="{FF2B5EF4-FFF2-40B4-BE49-F238E27FC236}">
                <a16:creationId xmlns:a16="http://schemas.microsoft.com/office/drawing/2014/main" id="{6184F5C8-ABB1-E340-AD72-5AC3A5C2A929}"/>
              </a:ext>
            </a:extLst>
          </p:cNvPr>
          <p:cNvSpPr>
            <a:spLocks noGrp="1"/>
          </p:cNvSpPr>
          <p:nvPr>
            <p:ph sz="quarter" idx="16" hasCustomPrompt="1"/>
          </p:nvPr>
        </p:nvSpPr>
        <p:spPr>
          <a:xfrm>
            <a:off x="989760" y="1893888"/>
            <a:ext cx="9972675" cy="4475162"/>
          </a:xfrm>
          <a:prstGeom prst="rect">
            <a:avLst/>
          </a:prstGeom>
        </p:spPr>
        <p:txBody>
          <a:bodyPr/>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cxnSp>
        <p:nvCxnSpPr>
          <p:cNvPr id="5" name="Straight Connector 4">
            <a:extLst>
              <a:ext uri="{FF2B5EF4-FFF2-40B4-BE49-F238E27FC236}">
                <a16:creationId xmlns:a16="http://schemas.microsoft.com/office/drawing/2014/main" id="{A9563D79-D413-6C4E-AF46-45AD23481DA0}"/>
              </a:ext>
              <a:ext uri="{C183D7F6-B498-43B3-948B-1728B52AA6E4}">
                <adec:decorative xmlns:adec="http://schemas.microsoft.com/office/drawing/2017/decorative" val="1"/>
              </a:ext>
            </a:extLst>
          </p:cNvPr>
          <p:cNvCxnSpPr>
            <a:cxnSpLocks/>
          </p:cNvCxnSpPr>
          <p:nvPr/>
        </p:nvCxnSpPr>
        <p:spPr>
          <a:xfrm>
            <a:off x="11131550" y="555625"/>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3B6DE9E4-24AE-FD46-93D2-E9B05008A6D5}"/>
              </a:ext>
            </a:extLst>
          </p:cNvPr>
          <p:cNvSpPr>
            <a:spLocks noGrp="1"/>
          </p:cNvSpPr>
          <p:nvPr>
            <p:ph type="sldNum" sz="quarter" idx="15"/>
          </p:nvPr>
        </p:nvSpPr>
        <p:spPr/>
        <p:txBody>
          <a:bodyPr/>
          <a:lstStyle>
            <a:lvl1pPr>
              <a:defRPr/>
            </a:lvl1pPr>
          </a:lstStyle>
          <a:p>
            <a:pPr>
              <a:defRPr/>
            </a:pPr>
            <a:fld id="{449BB740-7204-9B4C-9E22-6EC5FC26FE50}" type="slidenum">
              <a:rPr lang="en-US"/>
              <a:pPr>
                <a:defRPr/>
              </a:pPr>
              <a:t>‹#›</a:t>
            </a:fld>
            <a:endParaRPr lang="en-US"/>
          </a:p>
        </p:txBody>
      </p:sp>
    </p:spTree>
    <p:extLst>
      <p:ext uri="{BB962C8B-B14F-4D97-AF65-F5344CB8AC3E}">
        <p14:creationId xmlns:p14="http://schemas.microsoft.com/office/powerpoint/2010/main" val="615993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_ 2 column bulle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D6D37C-7584-E94F-BD5E-47BD8D71902C}"/>
              </a:ext>
              <a:ext uri="{C183D7F6-B498-43B3-948B-1728B52AA6E4}">
                <adec:decorative xmlns:adec="http://schemas.microsoft.com/office/drawing/2017/decorative" val="1"/>
              </a:ext>
            </a:extLst>
          </p:cNvPr>
          <p:cNvSpPr/>
          <p:nvPr/>
        </p:nvSpPr>
        <p:spPr>
          <a:xfrm>
            <a:off x="0" y="555625"/>
            <a:ext cx="1019175" cy="1158875"/>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1"/>
          <p:cNvSpPr>
            <a:spLocks noGrp="1"/>
          </p:cNvSpPr>
          <p:nvPr>
            <p:ph type="title"/>
          </p:nvPr>
        </p:nvSpPr>
        <p:spPr>
          <a:xfrm>
            <a:off x="1183729" y="571500"/>
            <a:ext cx="9966871" cy="1119188"/>
          </a:xfrm>
          <a:prstGeom prst="rect">
            <a:avLst/>
          </a:prstGeom>
        </p:spPr>
        <p:txBody>
          <a:bodyPr anchor="ctr" anchorCtr="0">
            <a:normAutofit/>
          </a:bodyPr>
          <a:lstStyle>
            <a:lvl1pPr>
              <a:defRPr sz="3600"/>
            </a:lvl1pPr>
          </a:lstStyle>
          <a:p>
            <a:r>
              <a:rPr lang="en-US"/>
              <a:t>Click to edit Master title style</a:t>
            </a:r>
          </a:p>
        </p:txBody>
      </p:sp>
      <p:sp>
        <p:nvSpPr>
          <p:cNvPr id="11" name="Content Placeholder 6">
            <a:extLst>
              <a:ext uri="{FF2B5EF4-FFF2-40B4-BE49-F238E27FC236}">
                <a16:creationId xmlns:a16="http://schemas.microsoft.com/office/drawing/2014/main" id="{3BC62C5E-ABAA-C345-B3BA-BEDA7732E3B8}"/>
              </a:ext>
            </a:extLst>
          </p:cNvPr>
          <p:cNvSpPr>
            <a:spLocks noGrp="1"/>
          </p:cNvSpPr>
          <p:nvPr>
            <p:ph sz="quarter" idx="18" hasCustomPrompt="1"/>
          </p:nvPr>
        </p:nvSpPr>
        <p:spPr>
          <a:xfrm>
            <a:off x="6262800" y="1895681"/>
            <a:ext cx="4883915" cy="4475162"/>
          </a:xfrm>
          <a:prstGeom prst="rect">
            <a:avLst/>
          </a:prstGeom>
        </p:spPr>
        <p:txBody>
          <a:bodyPr/>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sp>
        <p:nvSpPr>
          <p:cNvPr id="10" name="Content Placeholder 6">
            <a:extLst>
              <a:ext uri="{FF2B5EF4-FFF2-40B4-BE49-F238E27FC236}">
                <a16:creationId xmlns:a16="http://schemas.microsoft.com/office/drawing/2014/main" id="{CC0DC4FF-3BCC-4043-AC81-2145CE625517}"/>
              </a:ext>
            </a:extLst>
          </p:cNvPr>
          <p:cNvSpPr>
            <a:spLocks noGrp="1"/>
          </p:cNvSpPr>
          <p:nvPr>
            <p:ph sz="quarter" idx="17" hasCustomPrompt="1"/>
          </p:nvPr>
        </p:nvSpPr>
        <p:spPr>
          <a:xfrm>
            <a:off x="1183729" y="1893888"/>
            <a:ext cx="4883915" cy="4475162"/>
          </a:xfrm>
          <a:prstGeom prst="rect">
            <a:avLst/>
          </a:prstGeom>
        </p:spPr>
        <p:txBody>
          <a:bodyPr/>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cxnSp>
        <p:nvCxnSpPr>
          <p:cNvPr id="6" name="Straight Connector 5">
            <a:extLst>
              <a:ext uri="{FF2B5EF4-FFF2-40B4-BE49-F238E27FC236}">
                <a16:creationId xmlns:a16="http://schemas.microsoft.com/office/drawing/2014/main" id="{77829038-C33E-E14F-A39E-A9A3AB5CFBF1}"/>
              </a:ext>
              <a:ext uri="{C183D7F6-B498-43B3-948B-1728B52AA6E4}">
                <adec:decorative xmlns:adec="http://schemas.microsoft.com/office/drawing/2017/decorative" val="1"/>
              </a:ext>
            </a:extLst>
          </p:cNvPr>
          <p:cNvCxnSpPr>
            <a:cxnSpLocks/>
          </p:cNvCxnSpPr>
          <p:nvPr/>
        </p:nvCxnSpPr>
        <p:spPr>
          <a:xfrm>
            <a:off x="1036638" y="555625"/>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D683BD36-B2E0-E34D-A0C0-77A7165923F9}"/>
              </a:ext>
            </a:extLst>
          </p:cNvPr>
          <p:cNvSpPr>
            <a:spLocks noGrp="1"/>
          </p:cNvSpPr>
          <p:nvPr>
            <p:ph type="sldNum" sz="quarter" idx="16"/>
          </p:nvPr>
        </p:nvSpPr>
        <p:spPr/>
        <p:txBody>
          <a:bodyPr/>
          <a:lstStyle>
            <a:lvl1pPr>
              <a:defRPr/>
            </a:lvl1pPr>
          </a:lstStyle>
          <a:p>
            <a:pPr>
              <a:defRPr/>
            </a:pPr>
            <a:fld id="{16F0F2AA-7572-DC4D-AB68-865F32F517C3}" type="slidenum">
              <a:rPr lang="en-US"/>
              <a:pPr>
                <a:defRPr/>
              </a:pPr>
              <a:t>‹#›</a:t>
            </a:fld>
            <a:endParaRPr lang="en-US"/>
          </a:p>
        </p:txBody>
      </p:sp>
    </p:spTree>
    <p:extLst>
      <p:ext uri="{BB962C8B-B14F-4D97-AF65-F5344CB8AC3E}">
        <p14:creationId xmlns:p14="http://schemas.microsoft.com/office/powerpoint/2010/main" val="3526716827"/>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with photo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343C23-4EBC-0B4A-9BF9-873B52A235A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48049" y="0"/>
            <a:ext cx="10249482" cy="6858000"/>
          </a:xfrm>
          <a:prstGeom prst="rect">
            <a:avLst/>
          </a:prstGeom>
        </p:spPr>
      </p:pic>
      <p:cxnSp>
        <p:nvCxnSpPr>
          <p:cNvPr id="6" name="Straight Connector 5">
            <a:extLst>
              <a:ext uri="{FF2B5EF4-FFF2-40B4-BE49-F238E27FC236}">
                <a16:creationId xmlns:a16="http://schemas.microsoft.com/office/drawing/2014/main" id="{C622D27A-F32D-EB48-9A03-1735E67359D1}"/>
              </a:ext>
              <a:ext uri="{C183D7F6-B498-43B3-948B-1728B52AA6E4}">
                <adec:decorative xmlns:adec="http://schemas.microsoft.com/office/drawing/2017/decorative" val="1"/>
              </a:ext>
            </a:extLst>
          </p:cNvPr>
          <p:cNvCxnSpPr>
            <a:cxnSpLocks/>
          </p:cNvCxnSpPr>
          <p:nvPr/>
        </p:nvCxnSpPr>
        <p:spPr>
          <a:xfrm>
            <a:off x="960438" y="555625"/>
            <a:ext cx="0" cy="5164138"/>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1001680" y="574675"/>
            <a:ext cx="6135687" cy="2339975"/>
          </a:xfrm>
          <a:prstGeom prst="rect">
            <a:avLst/>
          </a:prstGeom>
          <a:solidFill>
            <a:schemeClr val="bg1"/>
          </a:solidFill>
        </p:spPr>
        <p:txBody>
          <a:bodyPr lIns="273600" tIns="180000" anchor="t" anchorCtr="0">
            <a:normAutofit/>
          </a:bodyPr>
          <a:lstStyle>
            <a:lvl1pPr>
              <a:defRPr sz="3600"/>
            </a:lvl1pPr>
          </a:lstStyle>
          <a:p>
            <a:r>
              <a:rPr lang="en-US"/>
              <a:t>Click to edit Master title style</a:t>
            </a:r>
          </a:p>
        </p:txBody>
      </p:sp>
      <p:sp>
        <p:nvSpPr>
          <p:cNvPr id="8" name="Content Placeholder 6">
            <a:extLst>
              <a:ext uri="{FF2B5EF4-FFF2-40B4-BE49-F238E27FC236}">
                <a16:creationId xmlns:a16="http://schemas.microsoft.com/office/drawing/2014/main" id="{BA9BF079-2451-A341-87BE-81C474B9E109}"/>
              </a:ext>
            </a:extLst>
          </p:cNvPr>
          <p:cNvSpPr>
            <a:spLocks noGrp="1"/>
          </p:cNvSpPr>
          <p:nvPr>
            <p:ph sz="quarter" idx="16" hasCustomPrompt="1"/>
          </p:nvPr>
        </p:nvSpPr>
        <p:spPr>
          <a:xfrm>
            <a:off x="1001680" y="2728885"/>
            <a:ext cx="6135688" cy="2990878"/>
          </a:xfrm>
          <a:prstGeom prst="rect">
            <a:avLst/>
          </a:prstGeom>
          <a:solidFill>
            <a:schemeClr val="bg1"/>
          </a:solidFill>
        </p:spPr>
        <p:txBody>
          <a:bodyPr lIns="27360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sp>
        <p:nvSpPr>
          <p:cNvPr id="9" name="Slide Number Placeholder 5">
            <a:extLst>
              <a:ext uri="{FF2B5EF4-FFF2-40B4-BE49-F238E27FC236}">
                <a16:creationId xmlns:a16="http://schemas.microsoft.com/office/drawing/2014/main" id="{3B299BF0-56A4-6243-9705-509FD3434C3D}"/>
              </a:ext>
            </a:extLst>
          </p:cNvPr>
          <p:cNvSpPr>
            <a:spLocks noGrp="1"/>
          </p:cNvSpPr>
          <p:nvPr>
            <p:ph type="sldNum" sz="quarter" idx="15"/>
          </p:nvPr>
        </p:nvSpPr>
        <p:spPr/>
        <p:txBody>
          <a:bodyPr/>
          <a:lstStyle>
            <a:lvl1pPr>
              <a:defRPr/>
            </a:lvl1pPr>
          </a:lstStyle>
          <a:p>
            <a:pPr>
              <a:defRPr/>
            </a:pPr>
            <a:fld id="{6F595438-EECC-A345-B33C-CAAAFDC6CD59}" type="slidenum">
              <a:rPr lang="en-US"/>
              <a:pPr>
                <a:defRPr/>
              </a:pPr>
              <a:t>‹#›</a:t>
            </a:fld>
            <a:endParaRPr lang="en-US"/>
          </a:p>
        </p:txBody>
      </p:sp>
    </p:spTree>
    <p:extLst>
      <p:ext uri="{BB962C8B-B14F-4D97-AF65-F5344CB8AC3E}">
        <p14:creationId xmlns:p14="http://schemas.microsoft.com/office/powerpoint/2010/main" val="3226305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EW Content slide with photo 2.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7A58855-A5D2-4F64-98FE-895EDDFE9C2A}"/>
              </a:ext>
            </a:extLst>
          </p:cNvPr>
          <p:cNvSpPr>
            <a:spLocks noGrp="1"/>
          </p:cNvSpPr>
          <p:nvPr>
            <p:ph type="pic" sz="quarter" idx="17" hasCustomPrompt="1"/>
          </p:nvPr>
        </p:nvSpPr>
        <p:spPr>
          <a:xfrm>
            <a:off x="1901825" y="0"/>
            <a:ext cx="10290175" cy="6858000"/>
          </a:xfrm>
          <a:prstGeom prst="rect">
            <a:avLst/>
          </a:prstGeom>
          <a:solidFill>
            <a:srgbClr val="A3ACAC"/>
          </a:solidFill>
        </p:spPr>
        <p:txBody>
          <a:bodyPr/>
          <a:lstStyle>
            <a:lvl1pPr marL="0" indent="0" algn="ctr">
              <a:buNone/>
              <a:defRPr/>
            </a:lvl1pPr>
          </a:lstStyle>
          <a:p>
            <a:r>
              <a:rPr lang="en-US"/>
              <a:t>Click to insert picture</a:t>
            </a:r>
          </a:p>
        </p:txBody>
      </p:sp>
      <p:sp>
        <p:nvSpPr>
          <p:cNvPr id="7" name="Title 1"/>
          <p:cNvSpPr>
            <a:spLocks noGrp="1"/>
          </p:cNvSpPr>
          <p:nvPr>
            <p:ph type="title"/>
          </p:nvPr>
        </p:nvSpPr>
        <p:spPr>
          <a:xfrm>
            <a:off x="1003613" y="555625"/>
            <a:ext cx="6092510" cy="2273300"/>
          </a:xfrm>
          <a:prstGeom prst="rect">
            <a:avLst/>
          </a:prstGeom>
          <a:solidFill>
            <a:schemeClr val="bg1"/>
          </a:solidFill>
        </p:spPr>
        <p:txBody>
          <a:bodyPr lIns="273600" tIns="180000" anchor="t" anchorCtr="0">
            <a:normAutofit/>
          </a:bodyPr>
          <a:lstStyle>
            <a:lvl1pPr>
              <a:spcBef>
                <a:spcPts val="0"/>
              </a:spcBef>
              <a:defRPr sz="3600"/>
            </a:lvl1pPr>
          </a:lstStyle>
          <a:p>
            <a:r>
              <a:rPr lang="en-US"/>
              <a:t>Click to edit Master title style</a:t>
            </a:r>
          </a:p>
        </p:txBody>
      </p:sp>
      <p:sp>
        <p:nvSpPr>
          <p:cNvPr id="8" name="Content Placeholder 6">
            <a:extLst>
              <a:ext uri="{FF2B5EF4-FFF2-40B4-BE49-F238E27FC236}">
                <a16:creationId xmlns:a16="http://schemas.microsoft.com/office/drawing/2014/main" id="{BA9BF079-2451-A341-87BE-81C474B9E109}"/>
              </a:ext>
            </a:extLst>
          </p:cNvPr>
          <p:cNvSpPr>
            <a:spLocks noGrp="1"/>
          </p:cNvSpPr>
          <p:nvPr>
            <p:ph sz="quarter" idx="16" hasCustomPrompt="1"/>
          </p:nvPr>
        </p:nvSpPr>
        <p:spPr>
          <a:xfrm>
            <a:off x="1003881" y="2728912"/>
            <a:ext cx="6073913" cy="2990851"/>
          </a:xfrm>
          <a:prstGeom prst="rect">
            <a:avLst/>
          </a:prstGeom>
          <a:solidFill>
            <a:schemeClr val="bg1"/>
          </a:solidFill>
        </p:spPr>
        <p:txBody>
          <a:bodyPr lIns="273600" tIns="9144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cxnSp>
        <p:nvCxnSpPr>
          <p:cNvPr id="6" name="Straight Connector 5">
            <a:extLst>
              <a:ext uri="{FF2B5EF4-FFF2-40B4-BE49-F238E27FC236}">
                <a16:creationId xmlns:a16="http://schemas.microsoft.com/office/drawing/2014/main" id="{C622D27A-F32D-EB48-9A03-1735E67359D1}"/>
              </a:ext>
              <a:ext uri="{C183D7F6-B498-43B3-948B-1728B52AA6E4}">
                <adec:decorative xmlns:adec="http://schemas.microsoft.com/office/drawing/2017/decorative" val="1"/>
              </a:ext>
            </a:extLst>
          </p:cNvPr>
          <p:cNvCxnSpPr>
            <a:cxnSpLocks/>
          </p:cNvCxnSpPr>
          <p:nvPr/>
        </p:nvCxnSpPr>
        <p:spPr>
          <a:xfrm>
            <a:off x="960438" y="555625"/>
            <a:ext cx="0" cy="5164138"/>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3B299BF0-56A4-6243-9705-509FD3434C3D}"/>
              </a:ext>
            </a:extLst>
          </p:cNvPr>
          <p:cNvSpPr>
            <a:spLocks noGrp="1"/>
          </p:cNvSpPr>
          <p:nvPr>
            <p:ph type="sldNum" sz="quarter" idx="15"/>
          </p:nvPr>
        </p:nvSpPr>
        <p:spPr/>
        <p:txBody>
          <a:bodyPr/>
          <a:lstStyle>
            <a:lvl1pPr>
              <a:defRPr/>
            </a:lvl1pPr>
          </a:lstStyle>
          <a:p>
            <a:pPr>
              <a:defRPr/>
            </a:pPr>
            <a:fld id="{6F595438-EECC-A345-B33C-CAAAFDC6CD59}" type="slidenum">
              <a:rPr lang="en-US"/>
              <a:pPr>
                <a:defRPr/>
              </a:pPr>
              <a:t>‹#›</a:t>
            </a:fld>
            <a:endParaRPr lang="en-US"/>
          </a:p>
        </p:txBody>
      </p:sp>
    </p:spTree>
    <p:extLst>
      <p:ext uri="{BB962C8B-B14F-4D97-AF65-F5344CB8AC3E}">
        <p14:creationId xmlns:p14="http://schemas.microsoft.com/office/powerpoint/2010/main" val="1832148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with photo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851D66-1278-2749-A103-F9649921487C}"/>
              </a:ext>
              <a:ext uri="{C183D7F6-B498-43B3-948B-1728B52AA6E4}">
                <adec:decorative xmlns:adec="http://schemas.microsoft.com/office/drawing/2017/decorative" val="1"/>
              </a:ext>
            </a:extLst>
          </p:cNvPr>
          <p:cNvSpPr/>
          <p:nvPr userDrawn="1"/>
        </p:nvSpPr>
        <p:spPr>
          <a:xfrm>
            <a:off x="10208821" y="-1"/>
            <a:ext cx="1983179" cy="3396342"/>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 name="Picture 2">
            <a:extLst>
              <a:ext uri="{FF2B5EF4-FFF2-40B4-BE49-F238E27FC236}">
                <a16:creationId xmlns:a16="http://schemas.microsoft.com/office/drawing/2014/main" id="{6D0442BF-1B48-8B43-BC34-80C73F38FC7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226366" y="0"/>
            <a:ext cx="8885581" cy="5705061"/>
          </a:xfrm>
          <a:prstGeom prst="rect">
            <a:avLst/>
          </a:prstGeom>
        </p:spPr>
      </p:pic>
      <p:sp>
        <p:nvSpPr>
          <p:cNvPr id="14" name="Rectangle 13">
            <a:extLst>
              <a:ext uri="{FF2B5EF4-FFF2-40B4-BE49-F238E27FC236}">
                <a16:creationId xmlns:a16="http://schemas.microsoft.com/office/drawing/2014/main" id="{D3A46BF2-4302-0B48-8AEA-10EA3FBA8BDD}"/>
              </a:ext>
              <a:ext uri="{C183D7F6-B498-43B3-948B-1728B52AA6E4}">
                <adec:decorative xmlns:adec="http://schemas.microsoft.com/office/drawing/2017/decorative" val="1"/>
              </a:ext>
            </a:extLst>
          </p:cNvPr>
          <p:cNvSpPr/>
          <p:nvPr userDrawn="1"/>
        </p:nvSpPr>
        <p:spPr>
          <a:xfrm>
            <a:off x="0" y="2257063"/>
            <a:ext cx="4064000" cy="4600937"/>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itle 1"/>
          <p:cNvSpPr>
            <a:spLocks noGrp="1"/>
          </p:cNvSpPr>
          <p:nvPr>
            <p:ph type="title" hasCustomPrompt="1"/>
          </p:nvPr>
        </p:nvSpPr>
        <p:spPr>
          <a:xfrm>
            <a:off x="723991" y="1698171"/>
            <a:ext cx="4381228" cy="1877247"/>
          </a:xfrm>
          <a:prstGeom prst="rect">
            <a:avLst/>
          </a:prstGeom>
          <a:solidFill>
            <a:schemeClr val="bg1"/>
          </a:solidFill>
        </p:spPr>
        <p:txBody>
          <a:bodyPr lIns="274320" tIns="182880" rIns="274320" anchor="t" anchorCtr="0">
            <a:normAutofit/>
          </a:bodyPr>
          <a:lstStyle>
            <a:lvl1pPr>
              <a:defRPr sz="3600"/>
            </a:lvl1pPr>
          </a:lstStyle>
          <a:p>
            <a:r>
              <a:rPr lang="en-US"/>
              <a:t>Click to add title</a:t>
            </a:r>
          </a:p>
        </p:txBody>
      </p:sp>
      <p:sp>
        <p:nvSpPr>
          <p:cNvPr id="7" name="Content Placeholder 6">
            <a:extLst>
              <a:ext uri="{FF2B5EF4-FFF2-40B4-BE49-F238E27FC236}">
                <a16:creationId xmlns:a16="http://schemas.microsoft.com/office/drawing/2014/main" id="{2A5CFF35-7F70-D343-A37F-864CE104FBED}"/>
              </a:ext>
            </a:extLst>
          </p:cNvPr>
          <p:cNvSpPr>
            <a:spLocks noGrp="1"/>
          </p:cNvSpPr>
          <p:nvPr>
            <p:ph sz="quarter" idx="16" hasCustomPrompt="1"/>
          </p:nvPr>
        </p:nvSpPr>
        <p:spPr>
          <a:xfrm>
            <a:off x="723991" y="3555577"/>
            <a:ext cx="4381228" cy="2822074"/>
          </a:xfrm>
          <a:prstGeom prst="rect">
            <a:avLst/>
          </a:prstGeom>
          <a:solidFill>
            <a:schemeClr val="bg1"/>
          </a:solidFill>
        </p:spPr>
        <p:txBody>
          <a:bodyPr lIns="27432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cxnSp>
        <p:nvCxnSpPr>
          <p:cNvPr id="16" name="Straight Connector 15">
            <a:extLst>
              <a:ext uri="{FF2B5EF4-FFF2-40B4-BE49-F238E27FC236}">
                <a16:creationId xmlns:a16="http://schemas.microsoft.com/office/drawing/2014/main" id="{CBA35C7A-29D6-D040-9CCD-0B926B59CEBE}"/>
              </a:ext>
              <a:ext uri="{C183D7F6-B498-43B3-948B-1728B52AA6E4}">
                <adec:decorative xmlns:adec="http://schemas.microsoft.com/office/drawing/2017/decorative" val="1"/>
              </a:ext>
            </a:extLst>
          </p:cNvPr>
          <p:cNvCxnSpPr/>
          <p:nvPr userDrawn="1"/>
        </p:nvCxnSpPr>
        <p:spPr>
          <a:xfrm>
            <a:off x="686917" y="1678329"/>
            <a:ext cx="0" cy="469932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CD457E9F-B60E-4441-973F-8145897D0923}"/>
              </a:ext>
            </a:extLst>
          </p:cNvPr>
          <p:cNvSpPr>
            <a:spLocks noGrp="1"/>
          </p:cNvSpPr>
          <p:nvPr>
            <p:ph type="sldNum" sz="quarter" idx="15"/>
          </p:nvPr>
        </p:nvSpPr>
        <p:spPr/>
        <p:txBody>
          <a:bodyPr/>
          <a:lstStyle>
            <a:lvl1pPr>
              <a:defRPr/>
            </a:lvl1pPr>
          </a:lstStyle>
          <a:p>
            <a:pPr>
              <a:defRPr/>
            </a:pPr>
            <a:fld id="{E8901B88-A952-2044-9F37-BB636F0880BE}" type="slidenum">
              <a:rPr lang="en-US"/>
              <a:pPr>
                <a:defRPr/>
              </a:pPr>
              <a:t>‹#›</a:t>
            </a:fld>
            <a:endParaRPr lang="en-US"/>
          </a:p>
        </p:txBody>
      </p:sp>
    </p:spTree>
    <p:extLst>
      <p:ext uri="{BB962C8B-B14F-4D97-AF65-F5344CB8AC3E}">
        <p14:creationId xmlns:p14="http://schemas.microsoft.com/office/powerpoint/2010/main" val="36166715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EW Content slide with photo 1.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EEFADC4-EC7F-BB47-A249-3856E0233A27}"/>
              </a:ext>
              <a:ext uri="{C183D7F6-B498-43B3-948B-1728B52AA6E4}">
                <adec:decorative xmlns:adec="http://schemas.microsoft.com/office/drawing/2017/decorative" val="1"/>
              </a:ext>
            </a:extLst>
          </p:cNvPr>
          <p:cNvSpPr/>
          <p:nvPr userDrawn="1"/>
        </p:nvSpPr>
        <p:spPr>
          <a:xfrm>
            <a:off x="10208821" y="-1"/>
            <a:ext cx="1983179" cy="3396342"/>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Picture Placeholder 7">
            <a:extLst>
              <a:ext uri="{FF2B5EF4-FFF2-40B4-BE49-F238E27FC236}">
                <a16:creationId xmlns:a16="http://schemas.microsoft.com/office/drawing/2014/main" id="{922AF418-C0A7-434D-97D1-E711909142E8}"/>
              </a:ext>
            </a:extLst>
          </p:cNvPr>
          <p:cNvSpPr>
            <a:spLocks noGrp="1"/>
          </p:cNvSpPr>
          <p:nvPr>
            <p:ph type="pic" sz="quarter" idx="17" hasCustomPrompt="1"/>
          </p:nvPr>
        </p:nvSpPr>
        <p:spPr>
          <a:xfrm>
            <a:off x="2225675" y="0"/>
            <a:ext cx="8886825" cy="5716361"/>
          </a:xfrm>
          <a:prstGeom prst="rect">
            <a:avLst/>
          </a:prstGeom>
          <a:solidFill>
            <a:srgbClr val="A3ACAC"/>
          </a:solidFill>
        </p:spPr>
        <p:txBody>
          <a:bodyPr anchor="ctr"/>
          <a:lstStyle>
            <a:lvl1pPr marL="0" indent="0" algn="ctr">
              <a:buNone/>
              <a:defRPr/>
            </a:lvl1pPr>
          </a:lstStyle>
          <a:p>
            <a:r>
              <a:rPr lang="en-US"/>
              <a:t>Click to insert picture</a:t>
            </a:r>
          </a:p>
        </p:txBody>
      </p:sp>
      <p:sp>
        <p:nvSpPr>
          <p:cNvPr id="14" name="Rectangle 13">
            <a:extLst>
              <a:ext uri="{FF2B5EF4-FFF2-40B4-BE49-F238E27FC236}">
                <a16:creationId xmlns:a16="http://schemas.microsoft.com/office/drawing/2014/main" id="{D3A46BF2-4302-0B48-8AEA-10EA3FBA8BDD}"/>
              </a:ext>
              <a:ext uri="{C183D7F6-B498-43B3-948B-1728B52AA6E4}">
                <adec:decorative xmlns:adec="http://schemas.microsoft.com/office/drawing/2017/decorative" val="1"/>
              </a:ext>
            </a:extLst>
          </p:cNvPr>
          <p:cNvSpPr/>
          <p:nvPr userDrawn="1"/>
        </p:nvSpPr>
        <p:spPr>
          <a:xfrm>
            <a:off x="0" y="2257063"/>
            <a:ext cx="4064000" cy="4600937"/>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itle 1"/>
          <p:cNvSpPr>
            <a:spLocks noGrp="1"/>
          </p:cNvSpPr>
          <p:nvPr>
            <p:ph type="title" hasCustomPrompt="1"/>
          </p:nvPr>
        </p:nvSpPr>
        <p:spPr>
          <a:xfrm>
            <a:off x="718468" y="1687945"/>
            <a:ext cx="4361337" cy="1820429"/>
          </a:xfrm>
          <a:prstGeom prst="rect">
            <a:avLst/>
          </a:prstGeom>
          <a:solidFill>
            <a:schemeClr val="bg1"/>
          </a:solidFill>
        </p:spPr>
        <p:txBody>
          <a:bodyPr lIns="273600" tIns="180000" rIns="182880" bIns="46800" anchor="t" anchorCtr="0">
            <a:normAutofit/>
          </a:bodyPr>
          <a:lstStyle>
            <a:lvl1pPr>
              <a:defRPr sz="3600"/>
            </a:lvl1pPr>
          </a:lstStyle>
          <a:p>
            <a:r>
              <a:rPr lang="en-US"/>
              <a:t>Click to add title</a:t>
            </a:r>
          </a:p>
        </p:txBody>
      </p:sp>
      <p:sp>
        <p:nvSpPr>
          <p:cNvPr id="7" name="Content Placeholder 6">
            <a:extLst>
              <a:ext uri="{FF2B5EF4-FFF2-40B4-BE49-F238E27FC236}">
                <a16:creationId xmlns:a16="http://schemas.microsoft.com/office/drawing/2014/main" id="{2A5CFF35-7F70-D343-A37F-864CE104FBED}"/>
              </a:ext>
            </a:extLst>
          </p:cNvPr>
          <p:cNvSpPr>
            <a:spLocks noGrp="1"/>
          </p:cNvSpPr>
          <p:nvPr>
            <p:ph sz="quarter" idx="16" hasCustomPrompt="1"/>
          </p:nvPr>
        </p:nvSpPr>
        <p:spPr>
          <a:xfrm>
            <a:off x="718467" y="3508375"/>
            <a:ext cx="4361337" cy="2869276"/>
          </a:xfrm>
          <a:prstGeom prst="rect">
            <a:avLst/>
          </a:prstGeom>
          <a:solidFill>
            <a:schemeClr val="bg1"/>
          </a:solidFill>
        </p:spPr>
        <p:txBody>
          <a:bodyPr lIns="274320" tIns="9144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cxnSp>
        <p:nvCxnSpPr>
          <p:cNvPr id="16" name="Straight Connector 15">
            <a:extLst>
              <a:ext uri="{FF2B5EF4-FFF2-40B4-BE49-F238E27FC236}">
                <a16:creationId xmlns:a16="http://schemas.microsoft.com/office/drawing/2014/main" id="{CBA35C7A-29D6-D040-9CCD-0B926B59CEBE}"/>
              </a:ext>
              <a:ext uri="{C183D7F6-B498-43B3-948B-1728B52AA6E4}">
                <adec:decorative xmlns:adec="http://schemas.microsoft.com/office/drawing/2017/decorative" val="1"/>
              </a:ext>
            </a:extLst>
          </p:cNvPr>
          <p:cNvCxnSpPr/>
          <p:nvPr userDrawn="1"/>
        </p:nvCxnSpPr>
        <p:spPr>
          <a:xfrm>
            <a:off x="686917" y="1678329"/>
            <a:ext cx="0" cy="469932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CD457E9F-B60E-4441-973F-8145897D0923}"/>
              </a:ext>
            </a:extLst>
          </p:cNvPr>
          <p:cNvSpPr>
            <a:spLocks noGrp="1"/>
          </p:cNvSpPr>
          <p:nvPr>
            <p:ph type="sldNum" sz="quarter" idx="15"/>
          </p:nvPr>
        </p:nvSpPr>
        <p:spPr/>
        <p:txBody>
          <a:bodyPr/>
          <a:lstStyle>
            <a:lvl1pPr>
              <a:defRPr/>
            </a:lvl1pPr>
          </a:lstStyle>
          <a:p>
            <a:pPr>
              <a:defRPr/>
            </a:pPr>
            <a:fld id="{E8901B88-A952-2044-9F37-BB636F0880BE}" type="slidenum">
              <a:rPr lang="en-US"/>
              <a:pPr>
                <a:defRPr/>
              </a:pPr>
              <a:t>‹#›</a:t>
            </a:fld>
            <a:endParaRPr lang="en-US"/>
          </a:p>
        </p:txBody>
      </p:sp>
    </p:spTree>
    <p:extLst>
      <p:ext uri="{BB962C8B-B14F-4D97-AF65-F5344CB8AC3E}">
        <p14:creationId xmlns:p14="http://schemas.microsoft.com/office/powerpoint/2010/main" val="35843255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with photo 1.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12B1CBC-EB73-B140-9941-D9E961F1B730}"/>
              </a:ext>
              <a:ext uri="{C183D7F6-B498-43B3-948B-1728B52AA6E4}">
                <adec:decorative xmlns:adec="http://schemas.microsoft.com/office/drawing/2017/decorative" val="1"/>
              </a:ext>
            </a:extLst>
          </p:cNvPr>
          <p:cNvSpPr/>
          <p:nvPr userDrawn="1"/>
        </p:nvSpPr>
        <p:spPr>
          <a:xfrm>
            <a:off x="0" y="0"/>
            <a:ext cx="1983179" cy="3396342"/>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 name="Picture 2">
            <a:extLst>
              <a:ext uri="{FF2B5EF4-FFF2-40B4-BE49-F238E27FC236}">
                <a16:creationId xmlns:a16="http://schemas.microsoft.com/office/drawing/2014/main" id="{0E494689-C6C2-A64B-8C35-09134E0C51D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74034" y="0"/>
            <a:ext cx="9093867" cy="5705061"/>
          </a:xfrm>
          <a:prstGeom prst="rect">
            <a:avLst/>
          </a:prstGeom>
        </p:spPr>
      </p:pic>
      <p:sp>
        <p:nvSpPr>
          <p:cNvPr id="14" name="Rectangle 13">
            <a:extLst>
              <a:ext uri="{FF2B5EF4-FFF2-40B4-BE49-F238E27FC236}">
                <a16:creationId xmlns:a16="http://schemas.microsoft.com/office/drawing/2014/main" id="{D3A46BF2-4302-0B48-8AEA-10EA3FBA8BDD}"/>
              </a:ext>
              <a:ext uri="{C183D7F6-B498-43B3-948B-1728B52AA6E4}">
                <adec:decorative xmlns:adec="http://schemas.microsoft.com/office/drawing/2017/decorative" val="1"/>
              </a:ext>
            </a:extLst>
          </p:cNvPr>
          <p:cNvSpPr/>
          <p:nvPr userDrawn="1"/>
        </p:nvSpPr>
        <p:spPr>
          <a:xfrm>
            <a:off x="8166265" y="2257063"/>
            <a:ext cx="4025735" cy="4600937"/>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itle 1"/>
          <p:cNvSpPr>
            <a:spLocks noGrp="1"/>
          </p:cNvSpPr>
          <p:nvPr>
            <p:ph type="title" hasCustomPrompt="1"/>
          </p:nvPr>
        </p:nvSpPr>
        <p:spPr>
          <a:xfrm>
            <a:off x="6997330" y="1601603"/>
            <a:ext cx="4651777" cy="1827397"/>
          </a:xfrm>
          <a:prstGeom prst="rect">
            <a:avLst/>
          </a:prstGeom>
          <a:solidFill>
            <a:schemeClr val="bg1"/>
          </a:solidFill>
        </p:spPr>
        <p:txBody>
          <a:bodyPr lIns="273600" tIns="180000" bIns="46800" anchor="t" anchorCtr="0">
            <a:normAutofit/>
          </a:bodyPr>
          <a:lstStyle>
            <a:lvl1pPr>
              <a:defRPr sz="3600"/>
            </a:lvl1pPr>
          </a:lstStyle>
          <a:p>
            <a:r>
              <a:rPr lang="en-US"/>
              <a:t>Click to add title</a:t>
            </a:r>
          </a:p>
        </p:txBody>
      </p:sp>
      <p:sp>
        <p:nvSpPr>
          <p:cNvPr id="11" name="Content Placeholder 6">
            <a:extLst>
              <a:ext uri="{FF2B5EF4-FFF2-40B4-BE49-F238E27FC236}">
                <a16:creationId xmlns:a16="http://schemas.microsoft.com/office/drawing/2014/main" id="{38256B0E-5F5C-094C-858F-44441C2ED7EE}"/>
              </a:ext>
            </a:extLst>
          </p:cNvPr>
          <p:cNvSpPr>
            <a:spLocks noGrp="1"/>
          </p:cNvSpPr>
          <p:nvPr>
            <p:ph sz="quarter" idx="16" hasCustomPrompt="1"/>
          </p:nvPr>
        </p:nvSpPr>
        <p:spPr>
          <a:xfrm>
            <a:off x="6997330" y="3429000"/>
            <a:ext cx="4651777" cy="2871925"/>
          </a:xfrm>
          <a:prstGeom prst="rect">
            <a:avLst/>
          </a:prstGeom>
          <a:solidFill>
            <a:schemeClr val="bg1"/>
          </a:solidFill>
        </p:spPr>
        <p:txBody>
          <a:bodyPr lIns="27360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cxnSp>
        <p:nvCxnSpPr>
          <p:cNvPr id="16" name="Straight Connector 15">
            <a:extLst>
              <a:ext uri="{FF2B5EF4-FFF2-40B4-BE49-F238E27FC236}">
                <a16:creationId xmlns:a16="http://schemas.microsoft.com/office/drawing/2014/main" id="{CBA35C7A-29D6-D040-9CCD-0B926B59CEBE}"/>
              </a:ext>
              <a:ext uri="{C183D7F6-B498-43B3-948B-1728B52AA6E4}">
                <adec:decorative xmlns:adec="http://schemas.microsoft.com/office/drawing/2017/decorative" val="1"/>
              </a:ext>
            </a:extLst>
          </p:cNvPr>
          <p:cNvCxnSpPr/>
          <p:nvPr userDrawn="1"/>
        </p:nvCxnSpPr>
        <p:spPr>
          <a:xfrm>
            <a:off x="11674727" y="1601603"/>
            <a:ext cx="0" cy="469932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CD457E9F-B60E-4441-973F-8145897D0923}"/>
              </a:ext>
            </a:extLst>
          </p:cNvPr>
          <p:cNvSpPr>
            <a:spLocks noGrp="1"/>
          </p:cNvSpPr>
          <p:nvPr>
            <p:ph type="sldNum" sz="quarter" idx="15"/>
          </p:nvPr>
        </p:nvSpPr>
        <p:spPr/>
        <p:txBody>
          <a:bodyPr/>
          <a:lstStyle>
            <a:lvl1pPr>
              <a:defRPr/>
            </a:lvl1pPr>
          </a:lstStyle>
          <a:p>
            <a:pPr>
              <a:defRPr/>
            </a:pPr>
            <a:fld id="{E8901B88-A952-2044-9F37-BB636F0880BE}" type="slidenum">
              <a:rPr lang="en-US"/>
              <a:pPr>
                <a:defRPr/>
              </a:pPr>
              <a:t>‹#›</a:t>
            </a:fld>
            <a:endParaRPr lang="en-US"/>
          </a:p>
        </p:txBody>
      </p:sp>
    </p:spTree>
    <p:extLst>
      <p:ext uri="{BB962C8B-B14F-4D97-AF65-F5344CB8AC3E}">
        <p14:creationId xmlns:p14="http://schemas.microsoft.com/office/powerpoint/2010/main" val="2109508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08760E-2A64-6C42-8F96-E7682515D21A}"/>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4"/>
          <a:stretch/>
        </p:blipFill>
        <p:spPr>
          <a:xfrm>
            <a:off x="1905000" y="0"/>
            <a:ext cx="10287000" cy="6858000"/>
          </a:xfrm>
          <a:prstGeom prst="rect">
            <a:avLst/>
          </a:prstGeom>
        </p:spPr>
      </p:pic>
      <p:pic>
        <p:nvPicPr>
          <p:cNvPr id="7" name="Picture 6">
            <a:extLst>
              <a:ext uri="{FF2B5EF4-FFF2-40B4-BE49-F238E27FC236}">
                <a16:creationId xmlns:a16="http://schemas.microsoft.com/office/drawing/2014/main" id="{3AB65259-F1A0-2A4F-B433-2D30793D5186}"/>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4313" y="5497513"/>
            <a:ext cx="154781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965932B0-A39E-F54F-8DD4-F827A2104A80}"/>
              </a:ext>
              <a:ext uri="{C183D7F6-B498-43B3-948B-1728B52AA6E4}">
                <adec:decorative xmlns:adec="http://schemas.microsoft.com/office/drawing/2017/decorative" val="1"/>
              </a:ext>
            </a:extLst>
          </p:cNvPr>
          <p:cNvCxnSpPr>
            <a:cxnSpLocks/>
          </p:cNvCxnSpPr>
          <p:nvPr/>
        </p:nvCxnSpPr>
        <p:spPr>
          <a:xfrm>
            <a:off x="989013" y="565150"/>
            <a:ext cx="0" cy="3676650"/>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26269" y="577850"/>
            <a:ext cx="4180852" cy="2377623"/>
          </a:xfrm>
          <a:prstGeom prst="rect">
            <a:avLst/>
          </a:prstGeom>
          <a:solidFill>
            <a:schemeClr val="bg1"/>
          </a:solidFill>
        </p:spPr>
        <p:txBody>
          <a:bodyPr lIns="273600" tIns="180000" bIns="46800"/>
          <a:lstStyle/>
          <a:p>
            <a:r>
              <a:rPr lang="en-US"/>
              <a:t>Click to edit Master title style</a:t>
            </a:r>
          </a:p>
        </p:txBody>
      </p:sp>
      <p:sp>
        <p:nvSpPr>
          <p:cNvPr id="16" name="Subtitle 2"/>
          <p:cNvSpPr>
            <a:spLocks noGrp="1"/>
          </p:cNvSpPr>
          <p:nvPr>
            <p:ph type="subTitle" idx="1"/>
          </p:nvPr>
        </p:nvSpPr>
        <p:spPr>
          <a:xfrm>
            <a:off x="1026269" y="2955473"/>
            <a:ext cx="4180853" cy="1246547"/>
          </a:xfrm>
          <a:prstGeom prst="rect">
            <a:avLst/>
          </a:prstGeom>
          <a:solidFill>
            <a:schemeClr val="bg1"/>
          </a:solidFill>
        </p:spPr>
        <p:txBody>
          <a:bodyPr lIns="27360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Slide Number Placeholder 5">
            <a:extLst>
              <a:ext uri="{FF2B5EF4-FFF2-40B4-BE49-F238E27FC236}">
                <a16:creationId xmlns:a16="http://schemas.microsoft.com/office/drawing/2014/main" id="{3624DE9C-5609-3C40-8934-CCB095F5310D}"/>
              </a:ext>
            </a:extLst>
          </p:cNvPr>
          <p:cNvSpPr>
            <a:spLocks noGrp="1"/>
          </p:cNvSpPr>
          <p:nvPr>
            <p:ph type="sldNum" sz="quarter" idx="10"/>
          </p:nvPr>
        </p:nvSpPr>
        <p:spPr>
          <a:xfrm>
            <a:off x="9275763" y="6488113"/>
            <a:ext cx="2743200" cy="365125"/>
          </a:xfrm>
        </p:spPr>
        <p:txBody>
          <a:bodyPr/>
          <a:lstStyle>
            <a:lvl1pPr>
              <a:defRPr/>
            </a:lvl1pPr>
          </a:lstStyle>
          <a:p>
            <a:pPr>
              <a:defRPr/>
            </a:pPr>
            <a:fld id="{3A223C01-11D7-E049-8252-D38AEC7B21E1}" type="slidenum">
              <a:rPr lang="en-US"/>
              <a:pPr>
                <a:defRPr/>
              </a:pPr>
              <a:t>‹#›</a:t>
            </a:fld>
            <a:endParaRPr lang="en-US"/>
          </a:p>
        </p:txBody>
      </p:sp>
    </p:spTree>
    <p:extLst>
      <p:ext uri="{BB962C8B-B14F-4D97-AF65-F5344CB8AC3E}">
        <p14:creationId xmlns:p14="http://schemas.microsoft.com/office/powerpoint/2010/main" val="30564825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ew Content slide with photo 1.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18BA40-E181-5841-87C4-F22942E4215F}"/>
              </a:ext>
              <a:ext uri="{C183D7F6-B498-43B3-948B-1728B52AA6E4}">
                <adec:decorative xmlns:adec="http://schemas.microsoft.com/office/drawing/2017/decorative" val="1"/>
              </a:ext>
            </a:extLst>
          </p:cNvPr>
          <p:cNvSpPr/>
          <p:nvPr userDrawn="1"/>
        </p:nvSpPr>
        <p:spPr>
          <a:xfrm>
            <a:off x="0" y="-1"/>
            <a:ext cx="1983179" cy="3396342"/>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Picture Placeholder 6">
            <a:extLst>
              <a:ext uri="{FF2B5EF4-FFF2-40B4-BE49-F238E27FC236}">
                <a16:creationId xmlns:a16="http://schemas.microsoft.com/office/drawing/2014/main" id="{043398AF-B101-4BBC-9DEC-D84DFFCAA97B}"/>
              </a:ext>
            </a:extLst>
          </p:cNvPr>
          <p:cNvSpPr>
            <a:spLocks noGrp="1"/>
          </p:cNvSpPr>
          <p:nvPr>
            <p:ph type="pic" sz="quarter" idx="17" hasCustomPrompt="1"/>
          </p:nvPr>
        </p:nvSpPr>
        <p:spPr>
          <a:xfrm>
            <a:off x="974725" y="0"/>
            <a:ext cx="9093200" cy="5705475"/>
          </a:xfrm>
          <a:prstGeom prst="rect">
            <a:avLst/>
          </a:prstGeom>
          <a:solidFill>
            <a:srgbClr val="A3ACAC"/>
          </a:solidFill>
        </p:spPr>
        <p:txBody>
          <a:bodyPr anchor="ctr"/>
          <a:lstStyle>
            <a:lvl1pPr marL="0" indent="0" algn="ctr">
              <a:buNone/>
              <a:defRPr/>
            </a:lvl1pPr>
          </a:lstStyle>
          <a:p>
            <a:r>
              <a:rPr lang="en-US"/>
              <a:t>Click to insert picture</a:t>
            </a:r>
          </a:p>
        </p:txBody>
      </p:sp>
      <p:sp>
        <p:nvSpPr>
          <p:cNvPr id="14" name="Rectangle 13">
            <a:extLst>
              <a:ext uri="{FF2B5EF4-FFF2-40B4-BE49-F238E27FC236}">
                <a16:creationId xmlns:a16="http://schemas.microsoft.com/office/drawing/2014/main" id="{D3A46BF2-4302-0B48-8AEA-10EA3FBA8BDD}"/>
              </a:ext>
              <a:ext uri="{C183D7F6-B498-43B3-948B-1728B52AA6E4}">
                <adec:decorative xmlns:adec="http://schemas.microsoft.com/office/drawing/2017/decorative" val="1"/>
              </a:ext>
            </a:extLst>
          </p:cNvPr>
          <p:cNvSpPr/>
          <p:nvPr userDrawn="1"/>
        </p:nvSpPr>
        <p:spPr>
          <a:xfrm>
            <a:off x="8166265" y="2257063"/>
            <a:ext cx="4025735" cy="4600937"/>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itle 1"/>
          <p:cNvSpPr>
            <a:spLocks noGrp="1"/>
          </p:cNvSpPr>
          <p:nvPr>
            <p:ph type="title" hasCustomPrompt="1"/>
          </p:nvPr>
        </p:nvSpPr>
        <p:spPr>
          <a:xfrm>
            <a:off x="6971552" y="1601604"/>
            <a:ext cx="4684490" cy="1899800"/>
          </a:xfrm>
          <a:prstGeom prst="rect">
            <a:avLst/>
          </a:prstGeom>
          <a:solidFill>
            <a:schemeClr val="bg1"/>
          </a:solidFill>
        </p:spPr>
        <p:txBody>
          <a:bodyPr lIns="273600" tIns="180000" anchor="t" anchorCtr="0">
            <a:normAutofit/>
          </a:bodyPr>
          <a:lstStyle>
            <a:lvl1pPr>
              <a:defRPr sz="3600"/>
            </a:lvl1pPr>
          </a:lstStyle>
          <a:p>
            <a:r>
              <a:rPr lang="en-US"/>
              <a:t>Click to add title</a:t>
            </a:r>
          </a:p>
        </p:txBody>
      </p:sp>
      <p:sp>
        <p:nvSpPr>
          <p:cNvPr id="11" name="Content Placeholder 6">
            <a:extLst>
              <a:ext uri="{FF2B5EF4-FFF2-40B4-BE49-F238E27FC236}">
                <a16:creationId xmlns:a16="http://schemas.microsoft.com/office/drawing/2014/main" id="{38256B0E-5F5C-094C-858F-44441C2ED7EE}"/>
              </a:ext>
            </a:extLst>
          </p:cNvPr>
          <p:cNvSpPr>
            <a:spLocks noGrp="1"/>
          </p:cNvSpPr>
          <p:nvPr>
            <p:ph sz="quarter" idx="16" hasCustomPrompt="1"/>
          </p:nvPr>
        </p:nvSpPr>
        <p:spPr>
          <a:xfrm>
            <a:off x="6971553" y="3448322"/>
            <a:ext cx="4684489" cy="2852603"/>
          </a:xfrm>
          <a:prstGeom prst="rect">
            <a:avLst/>
          </a:prstGeom>
          <a:solidFill>
            <a:schemeClr val="bg1"/>
          </a:solidFill>
        </p:spPr>
        <p:txBody>
          <a:bodyPr lIns="273600" tIns="9144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sp>
        <p:nvSpPr>
          <p:cNvPr id="10" name="Slide Number Placeholder 5">
            <a:extLst>
              <a:ext uri="{FF2B5EF4-FFF2-40B4-BE49-F238E27FC236}">
                <a16:creationId xmlns:a16="http://schemas.microsoft.com/office/drawing/2014/main" id="{CD457E9F-B60E-4441-973F-8145897D0923}"/>
              </a:ext>
            </a:extLst>
          </p:cNvPr>
          <p:cNvSpPr>
            <a:spLocks noGrp="1"/>
          </p:cNvSpPr>
          <p:nvPr>
            <p:ph type="sldNum" sz="quarter" idx="15"/>
          </p:nvPr>
        </p:nvSpPr>
        <p:spPr/>
        <p:txBody>
          <a:bodyPr/>
          <a:lstStyle>
            <a:lvl1pPr>
              <a:defRPr/>
            </a:lvl1pPr>
          </a:lstStyle>
          <a:p>
            <a:pPr>
              <a:defRPr/>
            </a:pPr>
            <a:fld id="{E8901B88-A952-2044-9F37-BB636F0880BE}" type="slidenum">
              <a:rPr lang="en-US"/>
              <a:pPr>
                <a:defRPr/>
              </a:pPr>
              <a:t>‹#›</a:t>
            </a:fld>
            <a:endParaRPr lang="en-US"/>
          </a:p>
        </p:txBody>
      </p:sp>
      <p:cxnSp>
        <p:nvCxnSpPr>
          <p:cNvPr id="16" name="Straight Connector 15">
            <a:extLst>
              <a:ext uri="{FF2B5EF4-FFF2-40B4-BE49-F238E27FC236}">
                <a16:creationId xmlns:a16="http://schemas.microsoft.com/office/drawing/2014/main" id="{40FC61BE-60FD-9F4B-89C7-4C1733B8C598}"/>
              </a:ext>
              <a:ext uri="{C183D7F6-B498-43B3-948B-1728B52AA6E4}">
                <adec:decorative xmlns:adec="http://schemas.microsoft.com/office/drawing/2017/decorative" val="1"/>
              </a:ext>
            </a:extLst>
          </p:cNvPr>
          <p:cNvCxnSpPr/>
          <p:nvPr userDrawn="1"/>
        </p:nvCxnSpPr>
        <p:spPr>
          <a:xfrm>
            <a:off x="11686759" y="1601603"/>
            <a:ext cx="0" cy="469932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2961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922B5C-BA05-9E4D-8439-B23F209A3742}"/>
              </a:ext>
            </a:extLst>
          </p:cNvPr>
          <p:cNvSpPr/>
          <p:nvPr/>
        </p:nvSpPr>
        <p:spPr>
          <a:xfrm>
            <a:off x="2028825" y="0"/>
            <a:ext cx="1016317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5" name="Straight Connector 4">
            <a:extLst>
              <a:ext uri="{FF2B5EF4-FFF2-40B4-BE49-F238E27FC236}">
                <a16:creationId xmlns:a16="http://schemas.microsoft.com/office/drawing/2014/main" id="{FC347114-1E37-9846-A432-8906A41702B0}"/>
              </a:ext>
            </a:extLst>
          </p:cNvPr>
          <p:cNvCxnSpPr>
            <a:cxnSpLocks/>
          </p:cNvCxnSpPr>
          <p:nvPr/>
        </p:nvCxnSpPr>
        <p:spPr>
          <a:xfrm flipV="1">
            <a:off x="992188" y="1706563"/>
            <a:ext cx="0" cy="2887662"/>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D630512D-8768-8140-AE61-8D3F982A0577}"/>
              </a:ext>
            </a:extLst>
          </p:cNvPr>
          <p:cNvSpPr>
            <a:spLocks noGrp="1"/>
          </p:cNvSpPr>
          <p:nvPr>
            <p:ph type="sldNum" sz="quarter" idx="10"/>
          </p:nvPr>
        </p:nvSpPr>
        <p:spPr/>
        <p:txBody>
          <a:bodyPr/>
          <a:lstStyle>
            <a:lvl1pPr>
              <a:defRPr/>
            </a:lvl1pPr>
          </a:lstStyle>
          <a:p>
            <a:pPr>
              <a:defRPr/>
            </a:pPr>
            <a:fld id="{C7D9D03B-B0CE-F149-B9E8-CD52DE1054E7}" type="slidenum">
              <a:rPr lang="en-US"/>
              <a:pPr>
                <a:defRPr/>
              </a:pPr>
              <a:t>‹#›</a:t>
            </a:fld>
            <a:endParaRPr lang="en-US"/>
          </a:p>
        </p:txBody>
      </p:sp>
      <p:sp>
        <p:nvSpPr>
          <p:cNvPr id="2" name="Rectangle 1">
            <a:extLst>
              <a:ext uri="{FF2B5EF4-FFF2-40B4-BE49-F238E27FC236}">
                <a16:creationId xmlns:a16="http://schemas.microsoft.com/office/drawing/2014/main" id="{898DE12B-F318-0044-A300-BB4D3DE09E68}"/>
              </a:ext>
            </a:extLst>
          </p:cNvPr>
          <p:cNvSpPr/>
          <p:nvPr userDrawn="1"/>
        </p:nvSpPr>
        <p:spPr>
          <a:xfrm>
            <a:off x="1035170" y="1701800"/>
            <a:ext cx="6858758" cy="2887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D8E748F9-4DD9-C84B-BA2C-5BA2008DB998}"/>
              </a:ext>
            </a:extLst>
          </p:cNvPr>
          <p:cNvSpPr>
            <a:spLocks noGrp="1"/>
          </p:cNvSpPr>
          <p:nvPr>
            <p:ph type="title" hasCustomPrompt="1"/>
          </p:nvPr>
        </p:nvSpPr>
        <p:spPr>
          <a:xfrm>
            <a:off x="1035170" y="1701800"/>
            <a:ext cx="6901736" cy="2887662"/>
          </a:xfrm>
          <a:prstGeom prst="rect">
            <a:avLst/>
          </a:prstGeom>
          <a:solidFill>
            <a:schemeClr val="bg1"/>
          </a:solidFill>
        </p:spPr>
        <p:txBody>
          <a:bodyPr lIns="273600" tIns="180000" rIns="182880" bIns="46800" anchor="ctr" anchorCtr="0">
            <a:normAutofit/>
          </a:bodyPr>
          <a:lstStyle>
            <a:lvl1pPr>
              <a:defRPr sz="5400"/>
            </a:lvl1pPr>
          </a:lstStyle>
          <a:p>
            <a:r>
              <a:rPr lang="en-US"/>
              <a:t>Click to edit Divider title style</a:t>
            </a:r>
          </a:p>
        </p:txBody>
      </p:sp>
    </p:spTree>
    <p:extLst>
      <p:ext uri="{BB962C8B-B14F-4D97-AF65-F5344CB8AC3E}">
        <p14:creationId xmlns:p14="http://schemas.microsoft.com/office/powerpoint/2010/main" val="10259702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3" name="Picture 3" descr="Pearson Logo&#10;&#10;Description automatically generated with medium confidence">
            <a:extLst>
              <a:ext uri="{FF2B5EF4-FFF2-40B4-BE49-F238E27FC236}">
                <a16:creationId xmlns:a16="http://schemas.microsoft.com/office/drawing/2014/main" id="{08A350FE-0EC2-E14A-9D3E-CB51507DCC5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84613" y="1432628"/>
            <a:ext cx="438785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DF612D3-C737-F54B-B339-E0F7609EDD5A}"/>
              </a:ext>
            </a:extLst>
          </p:cNvPr>
          <p:cNvSpPr txBox="1"/>
          <p:nvPr userDrawn="1"/>
        </p:nvSpPr>
        <p:spPr>
          <a:xfrm>
            <a:off x="5464885" y="2122077"/>
            <a:ext cx="1183341" cy="184666"/>
          </a:xfrm>
          <a:prstGeom prst="rect">
            <a:avLst/>
          </a:prstGeom>
          <a:noFill/>
        </p:spPr>
        <p:txBody>
          <a:bodyPr wrap="square" rtlCol="0">
            <a:spAutoFit/>
          </a:bodyPr>
          <a:lstStyle/>
          <a:p>
            <a:pPr algn="ctr"/>
            <a:r>
              <a:rPr lang="en-US" sz="600" b="0" i="0">
                <a:solidFill>
                  <a:srgbClr val="007FA3"/>
                </a:solidFill>
                <a:latin typeface="Open Sans Light" panose="020B0306030504020204" pitchFamily="34" charset="0"/>
                <a:ea typeface="Open Sans Light" panose="020B0306030504020204" pitchFamily="34" charset="0"/>
                <a:cs typeface="Open Sans Light" panose="020B0306030504020204" pitchFamily="34" charset="0"/>
              </a:rPr>
              <a:t>End of presentation</a:t>
            </a:r>
          </a:p>
        </p:txBody>
      </p:sp>
      <p:sp>
        <p:nvSpPr>
          <p:cNvPr id="4" name="Slide Number Placeholder 5">
            <a:extLst>
              <a:ext uri="{FF2B5EF4-FFF2-40B4-BE49-F238E27FC236}">
                <a16:creationId xmlns:a16="http://schemas.microsoft.com/office/drawing/2014/main" id="{290F0966-B511-B84F-9F28-A57A718120A8}"/>
              </a:ext>
            </a:extLst>
          </p:cNvPr>
          <p:cNvSpPr>
            <a:spLocks noGrp="1"/>
          </p:cNvSpPr>
          <p:nvPr>
            <p:ph type="sldNum" sz="quarter" idx="10"/>
          </p:nvPr>
        </p:nvSpPr>
        <p:spPr/>
        <p:txBody>
          <a:bodyPr/>
          <a:lstStyle>
            <a:lvl1pPr>
              <a:defRPr/>
            </a:lvl1pPr>
          </a:lstStyle>
          <a:p>
            <a:pPr>
              <a:defRPr/>
            </a:pPr>
            <a:fld id="{CE280C5F-12B6-0A4C-9B93-F09F5C5E9F87}" type="slidenum">
              <a:rPr lang="en-US"/>
              <a:pPr>
                <a:defRPr/>
              </a:pPr>
              <a:t>‹#›</a:t>
            </a:fld>
            <a:endParaRPr lang="en-US"/>
          </a:p>
        </p:txBody>
      </p:sp>
    </p:spTree>
    <p:extLst>
      <p:ext uri="{BB962C8B-B14F-4D97-AF65-F5344CB8AC3E}">
        <p14:creationId xmlns:p14="http://schemas.microsoft.com/office/powerpoint/2010/main" val="12318099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Option 5">
  <p:cSld name="Title Slide Option 5">
    <p:spTree>
      <p:nvGrpSpPr>
        <p:cNvPr id="1" name="Shape 101"/>
        <p:cNvGrpSpPr/>
        <p:nvPr/>
      </p:nvGrpSpPr>
      <p:grpSpPr>
        <a:xfrm>
          <a:off x="0" y="0"/>
          <a:ext cx="0" cy="0"/>
          <a:chOff x="0" y="0"/>
          <a:chExt cx="0" cy="0"/>
        </a:xfrm>
      </p:grpSpPr>
      <p:sp>
        <p:nvSpPr>
          <p:cNvPr id="102" name="Google Shape;102;p18"/>
          <p:cNvSpPr txBox="1">
            <a:spLocks noGrp="1"/>
          </p:cNvSpPr>
          <p:nvPr>
            <p:ph type="sldNum" idx="12"/>
          </p:nvPr>
        </p:nvSpPr>
        <p:spPr>
          <a:xfrm>
            <a:off x="11330353" y="6489580"/>
            <a:ext cx="577600" cy="125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
        <p:nvSpPr>
          <p:cNvPr id="103" name="Google Shape;103;p18"/>
          <p:cNvSpPr/>
          <p:nvPr/>
        </p:nvSpPr>
        <p:spPr>
          <a:xfrm>
            <a:off x="0" y="0"/>
            <a:ext cx="12192000" cy="6858000"/>
          </a:xfrm>
          <a:prstGeom prst="rect">
            <a:avLst/>
          </a:prstGeom>
          <a:solidFill>
            <a:schemeClr val="accent6"/>
          </a:solidFill>
          <a:ln>
            <a:noFill/>
          </a:ln>
        </p:spPr>
        <p:txBody>
          <a:bodyPr spcFirstLastPara="1" wrap="square" lIns="76200" tIns="38100" rIns="76200" bIns="381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2133" b="0" i="0" u="none" strike="noStrike" cap="none">
              <a:solidFill>
                <a:schemeClr val="lt1"/>
              </a:solidFill>
              <a:latin typeface="Arial"/>
              <a:ea typeface="Arial"/>
              <a:cs typeface="Arial"/>
              <a:sym typeface="Arial"/>
            </a:endParaRPr>
          </a:p>
        </p:txBody>
      </p:sp>
      <p:sp>
        <p:nvSpPr>
          <p:cNvPr id="104" name="Google Shape;104;p18"/>
          <p:cNvSpPr txBox="1">
            <a:spLocks noGrp="1"/>
          </p:cNvSpPr>
          <p:nvPr>
            <p:ph type="title"/>
          </p:nvPr>
        </p:nvSpPr>
        <p:spPr>
          <a:xfrm>
            <a:off x="720000" y="2649729"/>
            <a:ext cx="10610400" cy="1501600"/>
          </a:xfrm>
          <a:prstGeom prst="rect">
            <a:avLst/>
          </a:prstGeom>
          <a:noFill/>
          <a:ln>
            <a:noFill/>
          </a:ln>
        </p:spPr>
        <p:txBody>
          <a:bodyPr spcFirstLastPara="1" wrap="square" lIns="57150" tIns="57150" rIns="57150" bIns="57150" anchor="b" anchorCtr="0"/>
          <a:lstStyle>
            <a:lvl1pPr marR="0" lvl="0" algn="l">
              <a:lnSpc>
                <a:spcPct val="80000"/>
              </a:lnSpc>
              <a:spcBef>
                <a:spcPts val="0"/>
              </a:spcBef>
              <a:spcAft>
                <a:spcPts val="0"/>
              </a:spcAft>
              <a:buClr>
                <a:schemeClr val="dk2"/>
              </a:buClr>
              <a:buSzPts val="4500"/>
              <a:buFont typeface="Times New Roman"/>
              <a:buNone/>
              <a:defRPr sz="6000" b="1" i="0" u="none" strike="noStrike" cap="none">
                <a:solidFill>
                  <a:schemeClr val="dk2"/>
                </a:solidFill>
                <a:latin typeface="Times New Roman"/>
                <a:ea typeface="Times New Roman"/>
                <a:cs typeface="Times New Roman"/>
                <a:sym typeface="Times New Roman"/>
              </a:defRPr>
            </a:lvl1pPr>
            <a:lvl2pPr marR="0" lvl="1"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a:p>
        </p:txBody>
      </p:sp>
      <p:sp>
        <p:nvSpPr>
          <p:cNvPr id="105" name="Google Shape;105;p18"/>
          <p:cNvSpPr txBox="1">
            <a:spLocks noGrp="1"/>
          </p:cNvSpPr>
          <p:nvPr>
            <p:ph type="body" idx="1"/>
          </p:nvPr>
        </p:nvSpPr>
        <p:spPr>
          <a:xfrm>
            <a:off x="736600" y="4273992"/>
            <a:ext cx="5319200" cy="1142800"/>
          </a:xfrm>
          <a:prstGeom prst="rect">
            <a:avLst/>
          </a:prstGeom>
          <a:noFill/>
          <a:ln>
            <a:noFill/>
          </a:ln>
        </p:spPr>
        <p:txBody>
          <a:bodyPr spcFirstLastPara="1" wrap="square" lIns="57150" tIns="57150" rIns="57150" bIns="57150" anchor="t" anchorCtr="0"/>
          <a:lstStyle>
            <a:lvl1pPr marL="609585" marR="0" lvl="0" indent="-304792" algn="l">
              <a:lnSpc>
                <a:spcPct val="90000"/>
              </a:lnSpc>
              <a:spcBef>
                <a:spcPts val="0"/>
              </a:spcBef>
              <a:spcAft>
                <a:spcPts val="0"/>
              </a:spcAft>
              <a:buClr>
                <a:schemeClr val="dk1"/>
              </a:buClr>
              <a:buSzPts val="1500"/>
              <a:buFont typeface="Arial"/>
              <a:buNone/>
              <a:defRPr sz="2000" b="0" i="0" u="none" strike="noStrike" cap="none">
                <a:solidFill>
                  <a:schemeClr val="dk2"/>
                </a:solidFill>
                <a:latin typeface="Arial"/>
                <a:ea typeface="Arial"/>
                <a:cs typeface="Arial"/>
                <a:sym typeface="Arial"/>
              </a:defRPr>
            </a:lvl1pPr>
            <a:lvl2pPr marL="1219170" marR="0" lvl="1" indent="-389457" algn="l">
              <a:lnSpc>
                <a:spcPct val="133333"/>
              </a:lnSpc>
              <a:spcBef>
                <a:spcPts val="1733"/>
              </a:spcBef>
              <a:spcAft>
                <a:spcPts val="0"/>
              </a:spcAft>
              <a:buClr>
                <a:schemeClr val="lt2"/>
              </a:buClr>
              <a:buSzPts val="1000"/>
              <a:buFont typeface="Arial"/>
              <a:buChar char="•"/>
              <a:defRPr sz="1200" b="0" i="1" u="none" strike="noStrike" cap="none">
                <a:solidFill>
                  <a:schemeClr val="lt1"/>
                </a:solidFill>
                <a:latin typeface="Arial"/>
                <a:ea typeface="Arial"/>
                <a:cs typeface="Arial"/>
                <a:sym typeface="Arial"/>
              </a:defRPr>
            </a:lvl2pPr>
            <a:lvl3pPr marL="1828754" marR="0" lvl="2" indent="-406390" algn="l">
              <a:lnSpc>
                <a:spcPct val="118750"/>
              </a:lnSpc>
              <a:spcBef>
                <a:spcPts val="0"/>
              </a:spcBef>
              <a:spcAft>
                <a:spcPts val="0"/>
              </a:spcAft>
              <a:buClr>
                <a:schemeClr val="accent4"/>
              </a:buClr>
              <a:buSzPts val="1200"/>
              <a:buFont typeface="Arial"/>
              <a:buChar char="‒"/>
              <a:defRPr sz="1600" b="0" i="0" u="none" strike="noStrike" cap="none">
                <a:solidFill>
                  <a:schemeClr val="lt2"/>
                </a:solidFill>
                <a:latin typeface="Arial"/>
                <a:ea typeface="Arial"/>
                <a:cs typeface="Arial"/>
                <a:sym typeface="Arial"/>
              </a:defRPr>
            </a:lvl3pPr>
            <a:lvl4pPr marL="2438339" marR="0" lvl="3" indent="-304792" algn="l">
              <a:lnSpc>
                <a:spcPct val="125000"/>
              </a:lnSpc>
              <a:spcBef>
                <a:spcPts val="0"/>
              </a:spcBef>
              <a:spcAft>
                <a:spcPts val="0"/>
              </a:spcAft>
              <a:buClr>
                <a:schemeClr val="dk1"/>
              </a:buClr>
              <a:buSzPts val="900"/>
              <a:buFont typeface="Arial"/>
              <a:buNone/>
              <a:defRPr sz="1200" b="0" i="0" u="none" strike="noStrike" cap="none">
                <a:solidFill>
                  <a:schemeClr val="lt2"/>
                </a:solidFill>
                <a:latin typeface="Arial"/>
                <a:ea typeface="Arial"/>
                <a:cs typeface="Arial"/>
                <a:sym typeface="Arial"/>
              </a:defRPr>
            </a:lvl4pPr>
            <a:lvl5pPr marL="3047924" marR="0" lvl="4" indent="-414856" algn="l">
              <a:lnSpc>
                <a:spcPct val="100000"/>
              </a:lnSpc>
              <a:spcBef>
                <a:spcPts val="800"/>
              </a:spcBef>
              <a:spcAft>
                <a:spcPts val="0"/>
              </a:spcAft>
              <a:buClr>
                <a:schemeClr val="dk1"/>
              </a:buClr>
              <a:buSzPts val="1300"/>
              <a:buFont typeface="Arial"/>
              <a:buChar char="»"/>
              <a:defRPr sz="1867" b="0" i="0" u="none" strike="noStrike" cap="none">
                <a:solidFill>
                  <a:schemeClr val="dk1"/>
                </a:solidFill>
                <a:latin typeface="Arial"/>
                <a:ea typeface="Arial"/>
                <a:cs typeface="Arial"/>
                <a:sym typeface="Arial"/>
              </a:defRPr>
            </a:lvl5pPr>
            <a:lvl6pPr marL="3657509" marR="0" lvl="5" indent="-431789" algn="l">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6pPr>
            <a:lvl7pPr marL="4267093" marR="0" lvl="6" indent="-431789" algn="l">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7pPr>
            <a:lvl8pPr marL="4876678" marR="0" lvl="7" indent="-431789" algn="l">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8pPr>
            <a:lvl9pPr marL="5486263" marR="0" lvl="8" indent="-431789" algn="l">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06" name="Google Shape;106;p18"/>
          <p:cNvPicPr preferRelativeResize="0"/>
          <p:nvPr/>
        </p:nvPicPr>
        <p:blipFill rotWithShape="1">
          <a:blip r:embed="rId2">
            <a:alphaModFix/>
          </a:blip>
          <a:srcRect/>
          <a:stretch/>
        </p:blipFill>
        <p:spPr>
          <a:xfrm>
            <a:off x="613833" y="399376"/>
            <a:ext cx="1146160" cy="811441"/>
          </a:xfrm>
          <a:prstGeom prst="rect">
            <a:avLst/>
          </a:prstGeom>
          <a:noFill/>
          <a:ln>
            <a:noFill/>
          </a:ln>
        </p:spPr>
      </p:pic>
    </p:spTree>
    <p:extLst>
      <p:ext uri="{BB962C8B-B14F-4D97-AF65-F5344CB8AC3E}">
        <p14:creationId xmlns:p14="http://schemas.microsoft.com/office/powerpoint/2010/main" val="17144868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Option 9">
  <p:cSld name="Divider Option 9">
    <p:spTree>
      <p:nvGrpSpPr>
        <p:cNvPr id="1" name="Shape 38"/>
        <p:cNvGrpSpPr/>
        <p:nvPr/>
      </p:nvGrpSpPr>
      <p:grpSpPr>
        <a:xfrm>
          <a:off x="0" y="0"/>
          <a:ext cx="0" cy="0"/>
          <a:chOff x="0" y="0"/>
          <a:chExt cx="0" cy="0"/>
        </a:xfrm>
      </p:grpSpPr>
      <p:sp>
        <p:nvSpPr>
          <p:cNvPr id="39" name="Google Shape;39;p7"/>
          <p:cNvSpPr txBox="1">
            <a:spLocks noGrp="1"/>
          </p:cNvSpPr>
          <p:nvPr>
            <p:ph type="sldNum" idx="12"/>
          </p:nvPr>
        </p:nvSpPr>
        <p:spPr>
          <a:xfrm>
            <a:off x="11330353" y="6489580"/>
            <a:ext cx="577600" cy="125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pic>
        <p:nvPicPr>
          <p:cNvPr id="40" name="Google Shape;40;p7"/>
          <p:cNvPicPr preferRelativeResize="0"/>
          <p:nvPr/>
        </p:nvPicPr>
        <p:blipFill rotWithShape="1">
          <a:blip r:embed="rId2">
            <a:alphaModFix/>
          </a:blip>
          <a:srcRect/>
          <a:stretch/>
        </p:blipFill>
        <p:spPr>
          <a:xfrm>
            <a:off x="0" y="1"/>
            <a:ext cx="12205853" cy="6858001"/>
          </a:xfrm>
          <a:prstGeom prst="rect">
            <a:avLst/>
          </a:prstGeom>
          <a:noFill/>
          <a:ln>
            <a:noFill/>
          </a:ln>
        </p:spPr>
      </p:pic>
      <p:sp>
        <p:nvSpPr>
          <p:cNvPr id="41" name="Google Shape;41;p7"/>
          <p:cNvSpPr/>
          <p:nvPr/>
        </p:nvSpPr>
        <p:spPr>
          <a:xfrm>
            <a:off x="3483684" y="775591"/>
            <a:ext cx="5227600" cy="5440000"/>
          </a:xfrm>
          <a:custGeom>
            <a:avLst/>
            <a:gdLst/>
            <a:ahLst/>
            <a:cxnLst/>
            <a:rect l="l" t="t" r="r" b="b"/>
            <a:pathLst>
              <a:path w="120000" h="120000" extrusionOk="0">
                <a:moveTo>
                  <a:pt x="116779" y="73492"/>
                </a:moveTo>
                <a:cubicBezTo>
                  <a:pt x="119504" y="63571"/>
                  <a:pt x="120000" y="53492"/>
                  <a:pt x="118017" y="44285"/>
                </a:cubicBezTo>
                <a:cubicBezTo>
                  <a:pt x="117357" y="41190"/>
                  <a:pt x="116366" y="38095"/>
                  <a:pt x="115127" y="35238"/>
                </a:cubicBezTo>
                <a:cubicBezTo>
                  <a:pt x="108107" y="19285"/>
                  <a:pt x="92085" y="7380"/>
                  <a:pt x="72181" y="3333"/>
                </a:cubicBezTo>
                <a:cubicBezTo>
                  <a:pt x="55746" y="0"/>
                  <a:pt x="38981" y="2698"/>
                  <a:pt x="25189" y="10952"/>
                </a:cubicBezTo>
                <a:cubicBezTo>
                  <a:pt x="16434" y="16190"/>
                  <a:pt x="9745" y="22936"/>
                  <a:pt x="5863" y="30396"/>
                </a:cubicBezTo>
                <a:cubicBezTo>
                  <a:pt x="1486" y="38809"/>
                  <a:pt x="0" y="49523"/>
                  <a:pt x="1486" y="61507"/>
                </a:cubicBezTo>
                <a:cubicBezTo>
                  <a:pt x="2477" y="68333"/>
                  <a:pt x="4294" y="75079"/>
                  <a:pt x="7102" y="81349"/>
                </a:cubicBezTo>
                <a:cubicBezTo>
                  <a:pt x="7102" y="81428"/>
                  <a:pt x="7102" y="81428"/>
                  <a:pt x="7102" y="81428"/>
                </a:cubicBezTo>
                <a:cubicBezTo>
                  <a:pt x="13131" y="95158"/>
                  <a:pt x="22876" y="105793"/>
                  <a:pt x="35182" y="112063"/>
                </a:cubicBezTo>
                <a:cubicBezTo>
                  <a:pt x="49635" y="119444"/>
                  <a:pt x="65822" y="120000"/>
                  <a:pt x="80770" y="113730"/>
                </a:cubicBezTo>
                <a:cubicBezTo>
                  <a:pt x="98279" y="106507"/>
                  <a:pt x="111741" y="91428"/>
                  <a:pt x="116779" y="73492"/>
                </a:cubicBezTo>
              </a:path>
            </a:pathLst>
          </a:custGeom>
          <a:solidFill>
            <a:srgbClr val="FFFFFF"/>
          </a:solidFill>
          <a:ln>
            <a:noFill/>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2133" b="0" i="0" u="none" strike="noStrike" cap="none">
              <a:solidFill>
                <a:schemeClr val="dk1"/>
              </a:solidFill>
              <a:latin typeface="Arial"/>
              <a:ea typeface="Arial"/>
              <a:cs typeface="Arial"/>
              <a:sym typeface="Arial"/>
            </a:endParaRPr>
          </a:p>
        </p:txBody>
      </p:sp>
      <p:sp>
        <p:nvSpPr>
          <p:cNvPr id="42" name="Google Shape;42;p7"/>
          <p:cNvSpPr txBox="1">
            <a:spLocks noGrp="1"/>
          </p:cNvSpPr>
          <p:nvPr>
            <p:ph type="ctrTitle"/>
          </p:nvPr>
        </p:nvSpPr>
        <p:spPr>
          <a:xfrm>
            <a:off x="3974248" y="2973599"/>
            <a:ext cx="4246400" cy="1044000"/>
          </a:xfrm>
          <a:prstGeom prst="rect">
            <a:avLst/>
          </a:prstGeom>
          <a:noFill/>
          <a:ln>
            <a:noFill/>
          </a:ln>
        </p:spPr>
        <p:txBody>
          <a:bodyPr spcFirstLastPara="1" wrap="square" lIns="57150" tIns="57150" rIns="57150" bIns="57150" anchor="ctr" anchorCtr="0"/>
          <a:lstStyle>
            <a:lvl1pPr marR="0" lvl="0" algn="ctr">
              <a:lnSpc>
                <a:spcPct val="105882"/>
              </a:lnSpc>
              <a:spcBef>
                <a:spcPts val="0"/>
              </a:spcBef>
              <a:spcAft>
                <a:spcPts val="0"/>
              </a:spcAft>
              <a:buClr>
                <a:schemeClr val="dk1"/>
              </a:buClr>
              <a:buSzPts val="2600"/>
              <a:buFont typeface="Times New Roman"/>
              <a:buNone/>
              <a:defRPr sz="3467" b="1" i="0" u="none" strike="noStrike" cap="none">
                <a:solidFill>
                  <a:schemeClr val="dk1"/>
                </a:solidFill>
                <a:latin typeface="Times New Roman"/>
                <a:ea typeface="Times New Roman"/>
                <a:cs typeface="Times New Roman"/>
                <a:sym typeface="Times New Roman"/>
              </a:defRPr>
            </a:lvl1pPr>
            <a:lvl2pPr marR="0" lvl="1"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3856291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ullet" type="tx">
  <p:cSld name="Bullet">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519429" y="287465"/>
            <a:ext cx="11154800" cy="1143200"/>
          </a:xfrm>
          <a:prstGeom prst="rect">
            <a:avLst/>
          </a:prstGeom>
          <a:noFill/>
          <a:ln>
            <a:noFill/>
          </a:ln>
        </p:spPr>
        <p:txBody>
          <a:bodyPr spcFirstLastPara="1" wrap="square" lIns="57150" tIns="57150" rIns="57150" bIns="57150" anchor="ctr" anchorCtr="0"/>
          <a:lstStyle>
            <a:lvl1pPr marR="0" lvl="0" algn="l">
              <a:lnSpc>
                <a:spcPct val="117647"/>
              </a:lnSpc>
              <a:spcBef>
                <a:spcPts val="0"/>
              </a:spcBef>
              <a:spcAft>
                <a:spcPts val="0"/>
              </a:spcAft>
              <a:buClr>
                <a:schemeClr val="dk2"/>
              </a:buClr>
              <a:buSzPts val="1700"/>
              <a:buFont typeface="Times New Roman"/>
              <a:buNone/>
              <a:defRPr sz="3600" b="1" i="0" u="none" strike="noStrike" cap="none">
                <a:solidFill>
                  <a:schemeClr val="dk2"/>
                </a:solidFill>
                <a:latin typeface="Times New Roman"/>
                <a:ea typeface="Times New Roman"/>
                <a:cs typeface="Times New Roman"/>
                <a:sym typeface="Times New Roman"/>
              </a:defRPr>
            </a:lvl1pPr>
            <a:lvl2pPr marR="0" lvl="1" algn="l">
              <a:lnSpc>
                <a:spcPct val="100000"/>
              </a:lnSpc>
              <a:spcBef>
                <a:spcPts val="0"/>
              </a:spcBef>
              <a:spcAft>
                <a:spcPts val="0"/>
              </a:spcAft>
              <a:buClr>
                <a:srgbClr val="000000"/>
              </a:buClr>
              <a:buSzPts val="700"/>
              <a:buFont typeface="Arial"/>
              <a:buNone/>
              <a:defRPr sz="18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700"/>
              <a:buFont typeface="Arial"/>
              <a:buNone/>
              <a:defRPr sz="18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700"/>
              <a:buFont typeface="Arial"/>
              <a:buNone/>
              <a:defRPr sz="18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700"/>
              <a:buFont typeface="Arial"/>
              <a:buNone/>
              <a:defRPr sz="18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700"/>
              <a:buFont typeface="Arial"/>
              <a:buNone/>
              <a:defRPr sz="18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700"/>
              <a:buFont typeface="Arial"/>
              <a:buNone/>
              <a:defRPr sz="18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700"/>
              <a:buFont typeface="Arial"/>
              <a:buNone/>
              <a:defRPr sz="18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700"/>
              <a:buFont typeface="Arial"/>
              <a:buNone/>
              <a:defRPr sz="1867" b="0" i="0" u="none" strike="noStrike" cap="none">
                <a:solidFill>
                  <a:srgbClr val="000000"/>
                </a:solidFill>
                <a:latin typeface="Arial"/>
                <a:ea typeface="Arial"/>
                <a:cs typeface="Arial"/>
                <a:sym typeface="Arial"/>
              </a:defRPr>
            </a:lvl9pPr>
          </a:lstStyle>
          <a:p>
            <a:endParaRPr/>
          </a:p>
        </p:txBody>
      </p:sp>
      <p:sp>
        <p:nvSpPr>
          <p:cNvPr id="26" name="Google Shape;26;p4"/>
          <p:cNvSpPr txBox="1">
            <a:spLocks noGrp="1"/>
          </p:cNvSpPr>
          <p:nvPr>
            <p:ph type="body" idx="1"/>
          </p:nvPr>
        </p:nvSpPr>
        <p:spPr>
          <a:xfrm>
            <a:off x="519429" y="1651513"/>
            <a:ext cx="11154800" cy="4097600"/>
          </a:xfrm>
          <a:prstGeom prst="rect">
            <a:avLst/>
          </a:prstGeom>
          <a:noFill/>
          <a:ln>
            <a:noFill/>
          </a:ln>
        </p:spPr>
        <p:txBody>
          <a:bodyPr spcFirstLastPara="1" wrap="square" lIns="57150" tIns="57150" rIns="57150" bIns="57150" anchor="t" anchorCtr="0"/>
          <a:lstStyle>
            <a:lvl1pPr marL="609585" marR="0" lvl="0" indent="-380990" algn="l">
              <a:lnSpc>
                <a:spcPct val="118750"/>
              </a:lnSpc>
              <a:spcBef>
                <a:spcPts val="400"/>
              </a:spcBef>
              <a:spcAft>
                <a:spcPts val="0"/>
              </a:spcAft>
              <a:buClr>
                <a:srgbClr val="000000"/>
              </a:buClr>
              <a:buSzPts val="900"/>
              <a:buFont typeface="Arial"/>
              <a:buChar char="●"/>
              <a:defRPr sz="2000" b="0" i="0" u="none" strike="noStrike" cap="none">
                <a:solidFill>
                  <a:srgbClr val="000000"/>
                </a:solidFill>
                <a:latin typeface="Arial"/>
                <a:ea typeface="Arial"/>
                <a:cs typeface="Arial"/>
                <a:sym typeface="Arial"/>
              </a:defRPr>
            </a:lvl1pPr>
            <a:lvl2pPr marL="1219170" marR="0" lvl="1" indent="-380990" algn="l">
              <a:lnSpc>
                <a:spcPct val="118750"/>
              </a:lnSpc>
              <a:spcBef>
                <a:spcPts val="400"/>
              </a:spcBef>
              <a:spcAft>
                <a:spcPts val="0"/>
              </a:spcAft>
              <a:buClr>
                <a:srgbClr val="000000"/>
              </a:buClr>
              <a:buSzPts val="900"/>
              <a:buFont typeface="Arial"/>
              <a:buChar char="○"/>
              <a:defRPr sz="1867" b="0" i="0" u="none" strike="noStrike" cap="none">
                <a:solidFill>
                  <a:srgbClr val="000000"/>
                </a:solidFill>
                <a:latin typeface="Arial"/>
                <a:ea typeface="Arial"/>
                <a:cs typeface="Arial"/>
                <a:sym typeface="Arial"/>
              </a:defRPr>
            </a:lvl2pPr>
            <a:lvl3pPr marL="1828754" marR="0" lvl="2" indent="-372524" algn="l">
              <a:lnSpc>
                <a:spcPct val="118750"/>
              </a:lnSpc>
              <a:spcBef>
                <a:spcPts val="267"/>
              </a:spcBef>
              <a:spcAft>
                <a:spcPts val="0"/>
              </a:spcAft>
              <a:buClr>
                <a:srgbClr val="000000"/>
              </a:buClr>
              <a:buSzPts val="800"/>
              <a:buFont typeface="Merriweather Sans"/>
              <a:buChar char="■"/>
              <a:defRPr sz="1600" b="0" i="0" u="none" strike="noStrike" cap="none">
                <a:solidFill>
                  <a:srgbClr val="000000"/>
                </a:solidFill>
                <a:latin typeface="Arial"/>
                <a:ea typeface="Arial"/>
                <a:cs typeface="Arial"/>
                <a:sym typeface="Arial"/>
              </a:defRPr>
            </a:lvl3pPr>
            <a:lvl4pPr marL="2438339" marR="0" lvl="3" indent="-364058" algn="l">
              <a:lnSpc>
                <a:spcPct val="125000"/>
              </a:lnSpc>
              <a:spcBef>
                <a:spcPts val="267"/>
              </a:spcBef>
              <a:spcAft>
                <a:spcPts val="0"/>
              </a:spcAft>
              <a:buClr>
                <a:srgbClr val="000000"/>
              </a:buClr>
              <a:buSzPts val="700"/>
              <a:buFont typeface="Noto Sans Symbols"/>
              <a:buChar char="●"/>
              <a:defRPr sz="1467" b="0" i="0" u="none" strike="noStrike" cap="none">
                <a:solidFill>
                  <a:srgbClr val="000000"/>
                </a:solidFill>
                <a:latin typeface="Arial"/>
                <a:ea typeface="Arial"/>
                <a:cs typeface="Arial"/>
                <a:sym typeface="Arial"/>
              </a:defRPr>
            </a:lvl4pPr>
            <a:lvl5pPr marL="3047924" marR="0" lvl="4" indent="-364058" algn="l">
              <a:lnSpc>
                <a:spcPct val="100000"/>
              </a:lnSpc>
              <a:spcBef>
                <a:spcPts val="267"/>
              </a:spcBef>
              <a:spcAft>
                <a:spcPts val="0"/>
              </a:spcAft>
              <a:buClr>
                <a:srgbClr val="000000"/>
              </a:buClr>
              <a:buSzPts val="700"/>
              <a:buFont typeface="Noto Sans Symbols"/>
              <a:buChar char="○"/>
              <a:defRPr sz="1467" b="0" i="0" u="none" strike="noStrike" cap="none">
                <a:solidFill>
                  <a:srgbClr val="000000"/>
                </a:solidFill>
                <a:latin typeface="Arial"/>
                <a:ea typeface="Arial"/>
                <a:cs typeface="Arial"/>
                <a:sym typeface="Arial"/>
              </a:defRPr>
            </a:lvl5pPr>
            <a:lvl6pPr marL="3657509" marR="0" lvl="5" indent="-380990" algn="l">
              <a:lnSpc>
                <a:spcPct val="100000"/>
              </a:lnSpc>
              <a:spcBef>
                <a:spcPts val="400"/>
              </a:spcBef>
              <a:spcAft>
                <a:spcPts val="0"/>
              </a:spcAft>
              <a:buClr>
                <a:schemeClr val="dk1"/>
              </a:buClr>
              <a:buSzPts val="900"/>
              <a:buFont typeface="Arial"/>
              <a:buChar char="■"/>
              <a:defRPr sz="2000" b="0" i="0" u="none" strike="noStrike" cap="none">
                <a:solidFill>
                  <a:schemeClr val="dk1"/>
                </a:solidFill>
                <a:latin typeface="Arial"/>
                <a:ea typeface="Arial"/>
                <a:cs typeface="Arial"/>
                <a:sym typeface="Arial"/>
              </a:defRPr>
            </a:lvl6pPr>
            <a:lvl7pPr marL="4267093" marR="0" lvl="6" indent="-380990" algn="l">
              <a:lnSpc>
                <a:spcPct val="100000"/>
              </a:lnSpc>
              <a:spcBef>
                <a:spcPts val="400"/>
              </a:spcBef>
              <a:spcAft>
                <a:spcPts val="0"/>
              </a:spcAft>
              <a:buClr>
                <a:schemeClr val="dk1"/>
              </a:buClr>
              <a:buSzPts val="900"/>
              <a:buFont typeface="Arial"/>
              <a:buChar char="●"/>
              <a:defRPr sz="2000" b="0" i="0" u="none" strike="noStrike" cap="none">
                <a:solidFill>
                  <a:schemeClr val="dk1"/>
                </a:solidFill>
                <a:latin typeface="Arial"/>
                <a:ea typeface="Arial"/>
                <a:cs typeface="Arial"/>
                <a:sym typeface="Arial"/>
              </a:defRPr>
            </a:lvl7pPr>
            <a:lvl8pPr marL="4876678" marR="0" lvl="7" indent="-380990" algn="l">
              <a:lnSpc>
                <a:spcPct val="100000"/>
              </a:lnSpc>
              <a:spcBef>
                <a:spcPts val="400"/>
              </a:spcBef>
              <a:spcAft>
                <a:spcPts val="0"/>
              </a:spcAft>
              <a:buClr>
                <a:schemeClr val="dk1"/>
              </a:buClr>
              <a:buSzPts val="900"/>
              <a:buFont typeface="Arial"/>
              <a:buChar char="○"/>
              <a:defRPr sz="2000" b="0" i="0" u="none" strike="noStrike" cap="none">
                <a:solidFill>
                  <a:schemeClr val="dk1"/>
                </a:solidFill>
                <a:latin typeface="Arial"/>
                <a:ea typeface="Arial"/>
                <a:cs typeface="Arial"/>
                <a:sym typeface="Arial"/>
              </a:defRPr>
            </a:lvl8pPr>
            <a:lvl9pPr marL="5486263" marR="0" lvl="8" indent="-380990" algn="l">
              <a:lnSpc>
                <a:spcPct val="100000"/>
              </a:lnSpc>
              <a:spcBef>
                <a:spcPts val="400"/>
              </a:spcBef>
              <a:spcAft>
                <a:spcPts val="0"/>
              </a:spcAft>
              <a:buClr>
                <a:schemeClr val="dk1"/>
              </a:buClr>
              <a:buSzPts val="9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7" name="Google Shape;27;p4"/>
          <p:cNvSpPr txBox="1">
            <a:spLocks noGrp="1"/>
          </p:cNvSpPr>
          <p:nvPr>
            <p:ph type="sldNum" idx="12"/>
          </p:nvPr>
        </p:nvSpPr>
        <p:spPr>
          <a:xfrm>
            <a:off x="11843838" y="6546133"/>
            <a:ext cx="305829" cy="227200"/>
          </a:xfrm>
          <a:prstGeom prst="rect">
            <a:avLst/>
          </a:prstGeom>
          <a:noFill/>
          <a:ln>
            <a:noFill/>
          </a:ln>
        </p:spPr>
        <p:txBody>
          <a:bodyPr spcFirstLastPara="1" wrap="square" lIns="42850" tIns="21425" rIns="42850" bIns="21425" anchor="t" anchorCtr="0">
            <a:noAutofit/>
          </a:bodyPr>
          <a:lstStyle>
            <a:lvl1pPr marL="0" marR="0" lvl="0" indent="0" algn="l">
              <a:lnSpc>
                <a:spcPct val="100000"/>
              </a:lnSpc>
              <a:spcBef>
                <a:spcPts val="0"/>
              </a:spcBef>
              <a:spcAft>
                <a:spcPts val="0"/>
              </a:spcAft>
              <a:buClr>
                <a:srgbClr val="003057"/>
              </a:buClr>
              <a:buSzPts val="800"/>
              <a:buFont typeface="Open Sans"/>
              <a:buNone/>
              <a:defRPr sz="1067" b="0" i="0" u="none" strike="noStrike" cap="none">
                <a:solidFill>
                  <a:srgbClr val="003057"/>
                </a:solidFill>
                <a:latin typeface="Open Sans"/>
                <a:ea typeface="Open Sans"/>
                <a:cs typeface="Open Sans"/>
                <a:sym typeface="Open Sans"/>
              </a:defRPr>
            </a:lvl1pPr>
            <a:lvl2pPr marL="0" marR="0" lvl="1" indent="0" algn="l">
              <a:lnSpc>
                <a:spcPct val="100000"/>
              </a:lnSpc>
              <a:spcBef>
                <a:spcPts val="0"/>
              </a:spcBef>
              <a:spcAft>
                <a:spcPts val="0"/>
              </a:spcAft>
              <a:buClr>
                <a:srgbClr val="003057"/>
              </a:buClr>
              <a:buSzPts val="800"/>
              <a:buFont typeface="Open Sans"/>
              <a:buNone/>
              <a:defRPr sz="1067" b="0" i="0" u="none" strike="noStrike" cap="none">
                <a:solidFill>
                  <a:srgbClr val="003057"/>
                </a:solidFill>
                <a:latin typeface="Open Sans"/>
                <a:ea typeface="Open Sans"/>
                <a:cs typeface="Open Sans"/>
                <a:sym typeface="Open Sans"/>
              </a:defRPr>
            </a:lvl2pPr>
            <a:lvl3pPr marL="0" marR="0" lvl="2" indent="0" algn="l">
              <a:lnSpc>
                <a:spcPct val="100000"/>
              </a:lnSpc>
              <a:spcBef>
                <a:spcPts val="0"/>
              </a:spcBef>
              <a:spcAft>
                <a:spcPts val="0"/>
              </a:spcAft>
              <a:buClr>
                <a:srgbClr val="003057"/>
              </a:buClr>
              <a:buSzPts val="800"/>
              <a:buFont typeface="Open Sans"/>
              <a:buNone/>
              <a:defRPr sz="1067" b="0" i="0" u="none" strike="noStrike" cap="none">
                <a:solidFill>
                  <a:srgbClr val="003057"/>
                </a:solidFill>
                <a:latin typeface="Open Sans"/>
                <a:ea typeface="Open Sans"/>
                <a:cs typeface="Open Sans"/>
                <a:sym typeface="Open Sans"/>
              </a:defRPr>
            </a:lvl3pPr>
            <a:lvl4pPr marL="0" marR="0" lvl="3" indent="0" algn="l">
              <a:lnSpc>
                <a:spcPct val="100000"/>
              </a:lnSpc>
              <a:spcBef>
                <a:spcPts val="0"/>
              </a:spcBef>
              <a:spcAft>
                <a:spcPts val="0"/>
              </a:spcAft>
              <a:buClr>
                <a:srgbClr val="003057"/>
              </a:buClr>
              <a:buSzPts val="800"/>
              <a:buFont typeface="Open Sans"/>
              <a:buNone/>
              <a:defRPr sz="1067" b="0" i="0" u="none" strike="noStrike" cap="none">
                <a:solidFill>
                  <a:srgbClr val="003057"/>
                </a:solidFill>
                <a:latin typeface="Open Sans"/>
                <a:ea typeface="Open Sans"/>
                <a:cs typeface="Open Sans"/>
                <a:sym typeface="Open Sans"/>
              </a:defRPr>
            </a:lvl4pPr>
            <a:lvl5pPr marL="0" marR="0" lvl="4" indent="0" algn="l">
              <a:lnSpc>
                <a:spcPct val="100000"/>
              </a:lnSpc>
              <a:spcBef>
                <a:spcPts val="0"/>
              </a:spcBef>
              <a:spcAft>
                <a:spcPts val="0"/>
              </a:spcAft>
              <a:buClr>
                <a:srgbClr val="003057"/>
              </a:buClr>
              <a:buSzPts val="800"/>
              <a:buFont typeface="Open Sans"/>
              <a:buNone/>
              <a:defRPr sz="1067" b="0" i="0" u="none" strike="noStrike" cap="none">
                <a:solidFill>
                  <a:srgbClr val="003057"/>
                </a:solidFill>
                <a:latin typeface="Open Sans"/>
                <a:ea typeface="Open Sans"/>
                <a:cs typeface="Open Sans"/>
                <a:sym typeface="Open Sans"/>
              </a:defRPr>
            </a:lvl5pPr>
            <a:lvl6pPr marL="0" marR="0" lvl="5" indent="0" algn="l">
              <a:lnSpc>
                <a:spcPct val="100000"/>
              </a:lnSpc>
              <a:spcBef>
                <a:spcPts val="0"/>
              </a:spcBef>
              <a:spcAft>
                <a:spcPts val="0"/>
              </a:spcAft>
              <a:buClr>
                <a:srgbClr val="003057"/>
              </a:buClr>
              <a:buSzPts val="800"/>
              <a:buFont typeface="Open Sans"/>
              <a:buNone/>
              <a:defRPr sz="1067" b="0" i="0" u="none" strike="noStrike" cap="none">
                <a:solidFill>
                  <a:srgbClr val="003057"/>
                </a:solidFill>
                <a:latin typeface="Open Sans"/>
                <a:ea typeface="Open Sans"/>
                <a:cs typeface="Open Sans"/>
                <a:sym typeface="Open Sans"/>
              </a:defRPr>
            </a:lvl6pPr>
            <a:lvl7pPr marL="0" marR="0" lvl="6" indent="0" algn="l">
              <a:lnSpc>
                <a:spcPct val="100000"/>
              </a:lnSpc>
              <a:spcBef>
                <a:spcPts val="0"/>
              </a:spcBef>
              <a:spcAft>
                <a:spcPts val="0"/>
              </a:spcAft>
              <a:buClr>
                <a:srgbClr val="003057"/>
              </a:buClr>
              <a:buSzPts val="800"/>
              <a:buFont typeface="Open Sans"/>
              <a:buNone/>
              <a:defRPr sz="1067" b="0" i="0" u="none" strike="noStrike" cap="none">
                <a:solidFill>
                  <a:srgbClr val="003057"/>
                </a:solidFill>
                <a:latin typeface="Open Sans"/>
                <a:ea typeface="Open Sans"/>
                <a:cs typeface="Open Sans"/>
                <a:sym typeface="Open Sans"/>
              </a:defRPr>
            </a:lvl7pPr>
            <a:lvl8pPr marL="0" marR="0" lvl="7" indent="0" algn="l">
              <a:lnSpc>
                <a:spcPct val="100000"/>
              </a:lnSpc>
              <a:spcBef>
                <a:spcPts val="0"/>
              </a:spcBef>
              <a:spcAft>
                <a:spcPts val="0"/>
              </a:spcAft>
              <a:buClr>
                <a:srgbClr val="003057"/>
              </a:buClr>
              <a:buSzPts val="800"/>
              <a:buFont typeface="Open Sans"/>
              <a:buNone/>
              <a:defRPr sz="1067" b="0" i="0" u="none" strike="noStrike" cap="none">
                <a:solidFill>
                  <a:srgbClr val="003057"/>
                </a:solidFill>
                <a:latin typeface="Open Sans"/>
                <a:ea typeface="Open Sans"/>
                <a:cs typeface="Open Sans"/>
                <a:sym typeface="Open Sans"/>
              </a:defRPr>
            </a:lvl8pPr>
            <a:lvl9pPr marL="0" marR="0" lvl="8" indent="0" algn="l">
              <a:lnSpc>
                <a:spcPct val="100000"/>
              </a:lnSpc>
              <a:spcBef>
                <a:spcPts val="0"/>
              </a:spcBef>
              <a:spcAft>
                <a:spcPts val="0"/>
              </a:spcAft>
              <a:buClr>
                <a:srgbClr val="003057"/>
              </a:buClr>
              <a:buSzPts val="800"/>
              <a:buFont typeface="Open Sans"/>
              <a:buNone/>
              <a:defRPr sz="1067" b="0" i="0" u="none" strike="noStrike" cap="none">
                <a:solidFill>
                  <a:srgbClr val="003057"/>
                </a:solidFill>
                <a:latin typeface="Open Sans"/>
                <a:ea typeface="Open Sans"/>
                <a:cs typeface="Open Sans"/>
                <a:sym typeface="Open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03724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osing slide-accessibl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541525-2E6D-49C0-8779-13EE63536E12}"/>
              </a:ext>
            </a:extLst>
          </p:cNvPr>
          <p:cNvSpPr>
            <a:spLocks noGrp="1"/>
          </p:cNvSpPr>
          <p:nvPr>
            <p:ph type="sldNum" sz="quarter" idx="12"/>
          </p:nvPr>
        </p:nvSpPr>
        <p:spPr>
          <a:xfrm>
            <a:off x="9159240" y="6311900"/>
            <a:ext cx="2743200" cy="365125"/>
          </a:xfrm>
          <a:prstGeom prst="rect">
            <a:avLst/>
          </a:prstGeom>
        </p:spPr>
        <p:txBody>
          <a:bodyPr/>
          <a:lstStyle/>
          <a:p>
            <a:fld id="{F9A32ACD-E19E-41C2-B7E1-C19650DECB95}" type="slidenum">
              <a:rPr lang="en-US" smtClean="0"/>
              <a:t>‹#›</a:t>
            </a:fld>
            <a:endParaRPr lang="en-US"/>
          </a:p>
        </p:txBody>
      </p:sp>
      <p:pic>
        <p:nvPicPr>
          <p:cNvPr id="6" name="Picture 3" descr="Pearson Logo&#10;&#10;Description automatically generated with medium confidence">
            <a:extLst>
              <a:ext uri="{FF2B5EF4-FFF2-40B4-BE49-F238E27FC236}">
                <a16:creationId xmlns:a16="http://schemas.microsoft.com/office/drawing/2014/main" id="{BB2481F5-D62B-44C1-B85A-CDB0279C59F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884613" y="1417638"/>
            <a:ext cx="4387850" cy="3467100"/>
          </a:xfrm>
          <a:prstGeom prst="rect">
            <a:avLst/>
          </a:prstGeom>
          <a:solidFill>
            <a:schemeClr val="bg1"/>
          </a:solidFill>
          <a:ln>
            <a:noFill/>
          </a:ln>
        </p:spPr>
      </p:pic>
    </p:spTree>
    <p:extLst>
      <p:ext uri="{BB962C8B-B14F-4D97-AF65-F5344CB8AC3E}">
        <p14:creationId xmlns:p14="http://schemas.microsoft.com/office/powerpoint/2010/main" val="3678589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EW Title Slide 1.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E5570E7-1A1D-4113-8CB6-4C73458688FA}"/>
              </a:ext>
            </a:extLst>
          </p:cNvPr>
          <p:cNvSpPr>
            <a:spLocks noGrp="1"/>
          </p:cNvSpPr>
          <p:nvPr>
            <p:ph type="pic" sz="quarter" idx="11" hasCustomPrompt="1"/>
          </p:nvPr>
        </p:nvSpPr>
        <p:spPr>
          <a:xfrm>
            <a:off x="2273300" y="0"/>
            <a:ext cx="9918698" cy="6853238"/>
          </a:xfrm>
          <a:prstGeom prst="rect">
            <a:avLst/>
          </a:prstGeom>
          <a:solidFill>
            <a:srgbClr val="A3ACAC"/>
          </a:solidFill>
        </p:spPr>
        <p:txBody>
          <a:bodyPr anchor="ctr"/>
          <a:lstStyle>
            <a:lvl1pPr marL="0" indent="0" algn="ctr">
              <a:buNone/>
              <a:defRPr/>
            </a:lvl1pPr>
          </a:lstStyle>
          <a:p>
            <a:r>
              <a:rPr lang="en-US"/>
              <a:t>Click to insert picture </a:t>
            </a:r>
          </a:p>
        </p:txBody>
      </p:sp>
      <p:sp>
        <p:nvSpPr>
          <p:cNvPr id="2" name="Title 1"/>
          <p:cNvSpPr>
            <a:spLocks noGrp="1"/>
          </p:cNvSpPr>
          <p:nvPr>
            <p:ph type="title"/>
          </p:nvPr>
        </p:nvSpPr>
        <p:spPr>
          <a:xfrm>
            <a:off x="1021949" y="576943"/>
            <a:ext cx="4061216" cy="2389778"/>
          </a:xfrm>
          <a:prstGeom prst="rect">
            <a:avLst/>
          </a:prstGeom>
          <a:solidFill>
            <a:schemeClr val="bg1"/>
          </a:solidFill>
        </p:spPr>
        <p:txBody>
          <a:bodyPr lIns="273600" tIns="180000"/>
          <a:lstStyle/>
          <a:p>
            <a:r>
              <a:rPr lang="en-US"/>
              <a:t>Click to edit Master title style</a:t>
            </a:r>
          </a:p>
        </p:txBody>
      </p:sp>
      <p:sp>
        <p:nvSpPr>
          <p:cNvPr id="16" name="Subtitle 2"/>
          <p:cNvSpPr>
            <a:spLocks noGrp="1"/>
          </p:cNvSpPr>
          <p:nvPr>
            <p:ph type="subTitle" idx="1"/>
          </p:nvPr>
        </p:nvSpPr>
        <p:spPr>
          <a:xfrm>
            <a:off x="1021949" y="2966721"/>
            <a:ext cx="4058485" cy="1275079"/>
          </a:xfrm>
          <a:prstGeom prst="rect">
            <a:avLst/>
          </a:prstGeom>
          <a:solidFill>
            <a:schemeClr val="bg1"/>
          </a:solidFill>
        </p:spPr>
        <p:txBody>
          <a:bodyPr lIns="27360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7" name="Picture 6">
            <a:extLst>
              <a:ext uri="{FF2B5EF4-FFF2-40B4-BE49-F238E27FC236}">
                <a16:creationId xmlns:a16="http://schemas.microsoft.com/office/drawing/2014/main" id="{3AB65259-F1A0-2A4F-B433-2D30793D5186}"/>
              </a:ext>
              <a:ext uri="{C183D7F6-B498-43B3-948B-1728B52AA6E4}">
                <adec:decorative xmlns:adec="http://schemas.microsoft.com/office/drawing/2017/decorative" val="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4313" y="5497513"/>
            <a:ext cx="154781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965932B0-A39E-F54F-8DD4-F827A2104A80}"/>
              </a:ext>
              <a:ext uri="{C183D7F6-B498-43B3-948B-1728B52AA6E4}">
                <adec:decorative xmlns:adec="http://schemas.microsoft.com/office/drawing/2017/decorative" val="1"/>
              </a:ext>
            </a:extLst>
          </p:cNvPr>
          <p:cNvCxnSpPr>
            <a:cxnSpLocks/>
          </p:cNvCxnSpPr>
          <p:nvPr/>
        </p:nvCxnSpPr>
        <p:spPr>
          <a:xfrm>
            <a:off x="989013" y="565150"/>
            <a:ext cx="0" cy="3676650"/>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3624DE9C-5609-3C40-8934-CCB095F5310D}"/>
              </a:ext>
            </a:extLst>
          </p:cNvPr>
          <p:cNvSpPr>
            <a:spLocks noGrp="1"/>
          </p:cNvSpPr>
          <p:nvPr>
            <p:ph type="sldNum" sz="quarter" idx="10"/>
          </p:nvPr>
        </p:nvSpPr>
        <p:spPr>
          <a:xfrm>
            <a:off x="9275763" y="6488113"/>
            <a:ext cx="2743200" cy="365125"/>
          </a:xfrm>
        </p:spPr>
        <p:txBody>
          <a:bodyPr/>
          <a:lstStyle>
            <a:lvl1pPr>
              <a:defRPr/>
            </a:lvl1pPr>
          </a:lstStyle>
          <a:p>
            <a:pPr>
              <a:defRPr/>
            </a:pPr>
            <a:fld id="{3A223C01-11D7-E049-8252-D38AEC7B21E1}" type="slidenum">
              <a:rPr lang="en-US"/>
              <a:pPr>
                <a:defRPr/>
              </a:pPr>
              <a:t>‹#›</a:t>
            </a:fld>
            <a:endParaRPr lang="en-US"/>
          </a:p>
        </p:txBody>
      </p:sp>
    </p:spTree>
    <p:extLst>
      <p:ext uri="{BB962C8B-B14F-4D97-AF65-F5344CB8AC3E}">
        <p14:creationId xmlns:p14="http://schemas.microsoft.com/office/powerpoint/2010/main" val="2678775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36BB36-3C99-C34C-B289-33A3A2B0EC2A}"/>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94"/>
          <a:stretch/>
        </p:blipFill>
        <p:spPr>
          <a:xfrm>
            <a:off x="1899253" y="0"/>
            <a:ext cx="10287000" cy="6858000"/>
          </a:xfrm>
          <a:prstGeom prst="rect">
            <a:avLst/>
          </a:prstGeom>
        </p:spPr>
      </p:pic>
      <p:sp>
        <p:nvSpPr>
          <p:cNvPr id="4" name="Rectangle 3">
            <a:extLst>
              <a:ext uri="{FF2B5EF4-FFF2-40B4-BE49-F238E27FC236}">
                <a16:creationId xmlns:a16="http://schemas.microsoft.com/office/drawing/2014/main" id="{3D34DD50-A150-F346-8CA6-DC3DFA468690}"/>
              </a:ext>
              <a:ext uri="{C183D7F6-B498-43B3-948B-1728B52AA6E4}">
                <adec:decorative xmlns:adec="http://schemas.microsoft.com/office/drawing/2017/decorative" val="1"/>
              </a:ext>
            </a:extLst>
          </p:cNvPr>
          <p:cNvSpPr/>
          <p:nvPr/>
        </p:nvSpPr>
        <p:spPr>
          <a:xfrm>
            <a:off x="0" y="2244725"/>
            <a:ext cx="4041775" cy="4613275"/>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 name="Picture 4">
            <a:extLst>
              <a:ext uri="{FF2B5EF4-FFF2-40B4-BE49-F238E27FC236}">
                <a16:creationId xmlns:a16="http://schemas.microsoft.com/office/drawing/2014/main" id="{E2D351A7-A44D-7745-8C4C-03503B3DB031}"/>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E17D1088-45D1-4D4A-9A89-7D61BA508D4A}"/>
              </a:ext>
              <a:ext uri="{C183D7F6-B498-43B3-948B-1728B52AA6E4}">
                <adec:decorative xmlns:adec="http://schemas.microsoft.com/office/drawing/2017/decorative" val="1"/>
              </a:ext>
            </a:extLst>
          </p:cNvPr>
          <p:cNvCxnSpPr>
            <a:cxnSpLocks/>
          </p:cNvCxnSpPr>
          <p:nvPr/>
        </p:nvCxnSpPr>
        <p:spPr>
          <a:xfrm>
            <a:off x="433388" y="1695450"/>
            <a:ext cx="0" cy="460216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ctrTitle"/>
          </p:nvPr>
        </p:nvSpPr>
        <p:spPr>
          <a:xfrm>
            <a:off x="465589" y="1695450"/>
            <a:ext cx="4216580" cy="3359876"/>
          </a:xfrm>
          <a:prstGeom prst="rect">
            <a:avLst/>
          </a:prstGeom>
          <a:solidFill>
            <a:schemeClr val="bg1"/>
          </a:solidFill>
        </p:spPr>
        <p:txBody>
          <a:bodyPr lIns="273600" tIns="180000" rIns="91440" bIns="46800" anchor="t" anchorCtr="0"/>
          <a:lstStyle>
            <a:lvl1pPr algn="l">
              <a:defRPr sz="4500">
                <a:solidFill>
                  <a:schemeClr val="tx1"/>
                </a:solidFill>
              </a:defRPr>
            </a:lvl1pPr>
          </a:lstStyle>
          <a:p>
            <a:r>
              <a:rPr lang="en-US"/>
              <a:t>Click to edit Master title style</a:t>
            </a:r>
          </a:p>
        </p:txBody>
      </p:sp>
      <p:sp>
        <p:nvSpPr>
          <p:cNvPr id="13" name="Subtitle 2"/>
          <p:cNvSpPr>
            <a:spLocks noGrp="1"/>
          </p:cNvSpPr>
          <p:nvPr>
            <p:ph type="subTitle" idx="1"/>
          </p:nvPr>
        </p:nvSpPr>
        <p:spPr>
          <a:xfrm>
            <a:off x="465590" y="5055326"/>
            <a:ext cx="4216580" cy="1234349"/>
          </a:xfrm>
          <a:prstGeom prst="rect">
            <a:avLst/>
          </a:prstGeom>
          <a:solidFill>
            <a:schemeClr val="bg1"/>
          </a:solidFill>
        </p:spPr>
        <p:txBody>
          <a:bodyPr lIns="27360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0" name="Slide Number Placeholder 5">
            <a:extLst>
              <a:ext uri="{FF2B5EF4-FFF2-40B4-BE49-F238E27FC236}">
                <a16:creationId xmlns:a16="http://schemas.microsoft.com/office/drawing/2014/main" id="{F0BB4A60-29F7-3D4E-A51D-D6FF11ABE4BF}"/>
              </a:ext>
            </a:extLst>
          </p:cNvPr>
          <p:cNvSpPr>
            <a:spLocks noGrp="1"/>
          </p:cNvSpPr>
          <p:nvPr>
            <p:ph type="sldNum" sz="quarter" idx="10"/>
          </p:nvPr>
        </p:nvSpPr>
        <p:spPr/>
        <p:txBody>
          <a:bodyPr/>
          <a:lstStyle>
            <a:lvl1pPr>
              <a:defRPr>
                <a:solidFill>
                  <a:schemeClr val="bg1"/>
                </a:solidFill>
              </a:defRPr>
            </a:lvl1pPr>
          </a:lstStyle>
          <a:p>
            <a:pPr>
              <a:defRPr/>
            </a:pPr>
            <a:fld id="{6D3964CD-E85C-F247-89D1-B35C7FB7DD23}" type="slidenum">
              <a:rPr lang="en-US"/>
              <a:pPr>
                <a:defRPr/>
              </a:pPr>
              <a:t>‹#›</a:t>
            </a:fld>
            <a:endParaRPr lang="en-US"/>
          </a:p>
        </p:txBody>
      </p:sp>
    </p:spTree>
    <p:extLst>
      <p:ext uri="{BB962C8B-B14F-4D97-AF65-F5344CB8AC3E}">
        <p14:creationId xmlns:p14="http://schemas.microsoft.com/office/powerpoint/2010/main" val="2187126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EW Title slide 2.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34DD50-A150-F346-8CA6-DC3DFA468690}"/>
              </a:ext>
              <a:ext uri="{C183D7F6-B498-43B3-948B-1728B52AA6E4}">
                <adec:decorative xmlns:adec="http://schemas.microsoft.com/office/drawing/2017/decorative" val="1"/>
              </a:ext>
            </a:extLst>
          </p:cNvPr>
          <p:cNvSpPr/>
          <p:nvPr/>
        </p:nvSpPr>
        <p:spPr>
          <a:xfrm>
            <a:off x="0" y="2244725"/>
            <a:ext cx="4041775" cy="4613275"/>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Picture Placeholder 4">
            <a:extLst>
              <a:ext uri="{FF2B5EF4-FFF2-40B4-BE49-F238E27FC236}">
                <a16:creationId xmlns:a16="http://schemas.microsoft.com/office/drawing/2014/main" id="{9A1F898B-FAE9-4D86-960F-90B653B5180B}"/>
              </a:ext>
            </a:extLst>
          </p:cNvPr>
          <p:cNvSpPr>
            <a:spLocks noGrp="1"/>
          </p:cNvSpPr>
          <p:nvPr>
            <p:ph type="pic" sz="quarter" idx="11" hasCustomPrompt="1"/>
          </p:nvPr>
        </p:nvSpPr>
        <p:spPr>
          <a:xfrm>
            <a:off x="2217738" y="0"/>
            <a:ext cx="9974262" cy="6858000"/>
          </a:xfrm>
          <a:prstGeom prst="rect">
            <a:avLst/>
          </a:prstGeom>
          <a:solidFill>
            <a:srgbClr val="A3ACAC"/>
          </a:solidFill>
        </p:spPr>
        <p:txBody>
          <a:bodyPr anchor="ctr"/>
          <a:lstStyle>
            <a:lvl1pPr marL="0" indent="0" algn="ctr">
              <a:buNone/>
              <a:defRPr/>
            </a:lvl1pPr>
          </a:lstStyle>
          <a:p>
            <a:r>
              <a:rPr lang="en-US"/>
              <a:t>Click to insert picture</a:t>
            </a:r>
          </a:p>
        </p:txBody>
      </p:sp>
      <p:sp>
        <p:nvSpPr>
          <p:cNvPr id="12" name="Title 1"/>
          <p:cNvSpPr>
            <a:spLocks noGrp="1"/>
          </p:cNvSpPr>
          <p:nvPr>
            <p:ph type="ctrTitle"/>
          </p:nvPr>
        </p:nvSpPr>
        <p:spPr>
          <a:xfrm>
            <a:off x="468314" y="1695450"/>
            <a:ext cx="3822192" cy="3518807"/>
          </a:xfrm>
          <a:prstGeom prst="rect">
            <a:avLst/>
          </a:prstGeom>
          <a:solidFill>
            <a:schemeClr val="bg1"/>
          </a:solidFill>
        </p:spPr>
        <p:txBody>
          <a:bodyPr lIns="273600" tIns="180000" bIns="46800" anchor="t" anchorCtr="0"/>
          <a:lstStyle>
            <a:lvl1pPr algn="l">
              <a:defRPr sz="4500">
                <a:solidFill>
                  <a:schemeClr val="tx1"/>
                </a:solidFill>
              </a:defRPr>
            </a:lvl1pPr>
          </a:lstStyle>
          <a:p>
            <a:r>
              <a:rPr lang="en-US"/>
              <a:t>Click to edit Master title style</a:t>
            </a:r>
          </a:p>
        </p:txBody>
      </p:sp>
      <p:sp>
        <p:nvSpPr>
          <p:cNvPr id="13" name="Subtitle 2"/>
          <p:cNvSpPr>
            <a:spLocks noGrp="1"/>
          </p:cNvSpPr>
          <p:nvPr>
            <p:ph type="subTitle" idx="1"/>
          </p:nvPr>
        </p:nvSpPr>
        <p:spPr>
          <a:xfrm>
            <a:off x="468314" y="5075400"/>
            <a:ext cx="3822192" cy="1204718"/>
          </a:xfrm>
          <a:prstGeom prst="rect">
            <a:avLst/>
          </a:prstGeom>
          <a:solidFill>
            <a:schemeClr val="bg1"/>
          </a:solidFill>
        </p:spPr>
        <p:txBody>
          <a:bodyPr lIns="273600" tIns="18288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6" name="Picture 4">
            <a:extLst>
              <a:ext uri="{FF2B5EF4-FFF2-40B4-BE49-F238E27FC236}">
                <a16:creationId xmlns:a16="http://schemas.microsoft.com/office/drawing/2014/main" id="{E2D351A7-A44D-7745-8C4C-03503B3DB031}"/>
              </a:ext>
              <a:ext uri="{C183D7F6-B498-43B3-948B-1728B52AA6E4}">
                <adec:decorative xmlns:adec="http://schemas.microsoft.com/office/drawing/2017/decorative" val="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E17D1088-45D1-4D4A-9A89-7D61BA508D4A}"/>
              </a:ext>
              <a:ext uri="{C183D7F6-B498-43B3-948B-1728B52AA6E4}">
                <adec:decorative xmlns:adec="http://schemas.microsoft.com/office/drawing/2017/decorative" val="1"/>
              </a:ext>
            </a:extLst>
          </p:cNvPr>
          <p:cNvCxnSpPr>
            <a:cxnSpLocks/>
          </p:cNvCxnSpPr>
          <p:nvPr/>
        </p:nvCxnSpPr>
        <p:spPr>
          <a:xfrm>
            <a:off x="433388" y="1695450"/>
            <a:ext cx="0" cy="460216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F0BB4A60-29F7-3D4E-A51D-D6FF11ABE4BF}"/>
              </a:ext>
            </a:extLst>
          </p:cNvPr>
          <p:cNvSpPr>
            <a:spLocks noGrp="1"/>
          </p:cNvSpPr>
          <p:nvPr>
            <p:ph type="sldNum" sz="quarter" idx="10"/>
          </p:nvPr>
        </p:nvSpPr>
        <p:spPr/>
        <p:txBody>
          <a:bodyPr/>
          <a:lstStyle>
            <a:lvl1pPr>
              <a:defRPr>
                <a:solidFill>
                  <a:schemeClr val="bg1"/>
                </a:solidFill>
              </a:defRPr>
            </a:lvl1pPr>
          </a:lstStyle>
          <a:p>
            <a:pPr>
              <a:defRPr/>
            </a:pPr>
            <a:fld id="{6D3964CD-E85C-F247-89D1-B35C7FB7DD23}" type="slidenum">
              <a:rPr lang="en-US"/>
              <a:pPr>
                <a:defRPr/>
              </a:pPr>
              <a:t>‹#›</a:t>
            </a:fld>
            <a:endParaRPr lang="en-US"/>
          </a:p>
        </p:txBody>
      </p:sp>
    </p:spTree>
    <p:extLst>
      <p:ext uri="{BB962C8B-B14F-4D97-AF65-F5344CB8AC3E}">
        <p14:creationId xmlns:p14="http://schemas.microsoft.com/office/powerpoint/2010/main" val="953987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A9EBCB-A696-8548-86C6-E4F061F88AD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93284" y="0"/>
            <a:ext cx="10198711" cy="6858000"/>
          </a:xfrm>
          <a:prstGeom prst="rect">
            <a:avLst/>
          </a:prstGeom>
        </p:spPr>
      </p:pic>
      <p:cxnSp>
        <p:nvCxnSpPr>
          <p:cNvPr id="8" name="Straight Connector 7">
            <a:extLst>
              <a:ext uri="{FF2B5EF4-FFF2-40B4-BE49-F238E27FC236}">
                <a16:creationId xmlns:a16="http://schemas.microsoft.com/office/drawing/2014/main" id="{A91430FE-6CC8-9F4B-8A9D-85A24F74470B}"/>
              </a:ext>
              <a:ext uri="{C183D7F6-B498-43B3-948B-1728B52AA6E4}">
                <adec:decorative xmlns:adec="http://schemas.microsoft.com/office/drawing/2017/decorative" val="1"/>
              </a:ext>
            </a:extLst>
          </p:cNvPr>
          <p:cNvCxnSpPr>
            <a:cxnSpLocks/>
          </p:cNvCxnSpPr>
          <p:nvPr/>
        </p:nvCxnSpPr>
        <p:spPr>
          <a:xfrm>
            <a:off x="747713" y="2225675"/>
            <a:ext cx="0" cy="4021138"/>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p:nvPr>
        </p:nvSpPr>
        <p:spPr>
          <a:xfrm>
            <a:off x="781146" y="2225675"/>
            <a:ext cx="4368703" cy="2607582"/>
          </a:xfrm>
          <a:prstGeom prst="rect">
            <a:avLst/>
          </a:prstGeom>
          <a:solidFill>
            <a:schemeClr val="bg1"/>
          </a:solidFill>
        </p:spPr>
        <p:txBody>
          <a:bodyPr lIns="273600" tIns="180000" rIns="91440" bIns="46800"/>
          <a:lstStyle/>
          <a:p>
            <a:r>
              <a:rPr lang="en-US"/>
              <a:t>Click to edit Master title style</a:t>
            </a:r>
          </a:p>
        </p:txBody>
      </p:sp>
      <p:sp>
        <p:nvSpPr>
          <p:cNvPr id="14" name="Subtitle 2"/>
          <p:cNvSpPr>
            <a:spLocks noGrp="1"/>
          </p:cNvSpPr>
          <p:nvPr>
            <p:ph type="subTitle" idx="1"/>
          </p:nvPr>
        </p:nvSpPr>
        <p:spPr>
          <a:xfrm>
            <a:off x="781146" y="4702288"/>
            <a:ext cx="4368703" cy="1544525"/>
          </a:xfrm>
          <a:prstGeom prst="rect">
            <a:avLst/>
          </a:prstGeom>
          <a:solidFill>
            <a:schemeClr val="bg1"/>
          </a:solidFill>
        </p:spPr>
        <p:txBody>
          <a:bodyPr lIns="273600" anchor="t"/>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lide Number Placeholder 5">
            <a:extLst>
              <a:ext uri="{FF2B5EF4-FFF2-40B4-BE49-F238E27FC236}">
                <a16:creationId xmlns:a16="http://schemas.microsoft.com/office/drawing/2014/main" id="{49AD97B1-572F-EA4B-A8CE-33D28A5CBB9D}"/>
              </a:ext>
            </a:extLst>
          </p:cNvPr>
          <p:cNvSpPr>
            <a:spLocks noGrp="1"/>
          </p:cNvSpPr>
          <p:nvPr>
            <p:ph type="sldNum" sz="quarter" idx="10"/>
          </p:nvPr>
        </p:nvSpPr>
        <p:spPr/>
        <p:txBody>
          <a:bodyPr/>
          <a:lstStyle>
            <a:lvl1pPr>
              <a:defRPr/>
            </a:lvl1pPr>
          </a:lstStyle>
          <a:p>
            <a:pPr>
              <a:defRPr/>
            </a:pPr>
            <a:fld id="{F43039F2-BC33-8D49-9EC7-EBD9628392EE}" type="slidenum">
              <a:rPr lang="en-US"/>
              <a:pPr>
                <a:defRPr/>
              </a:pPr>
              <a:t>‹#›</a:t>
            </a:fld>
            <a:endParaRPr lang="en-US"/>
          </a:p>
        </p:txBody>
      </p:sp>
      <p:pic>
        <p:nvPicPr>
          <p:cNvPr id="10" name="Picture 4">
            <a:extLst>
              <a:ext uri="{FF2B5EF4-FFF2-40B4-BE49-F238E27FC236}">
                <a16:creationId xmlns:a16="http://schemas.microsoft.com/office/drawing/2014/main" id="{41C34609-7271-CF4F-81B7-1D33031D91B7}"/>
              </a:ext>
              <a:ext uri="{C183D7F6-B498-43B3-948B-1728B52AA6E4}">
                <adec:decorative xmlns:adec="http://schemas.microsoft.com/office/drawing/2017/decorative" val="1"/>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0648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ew Title slide 3.1">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91430FE-6CC8-9F4B-8A9D-85A24F74470B}"/>
              </a:ext>
              <a:ext uri="{C183D7F6-B498-43B3-948B-1728B52AA6E4}">
                <adec:decorative xmlns:adec="http://schemas.microsoft.com/office/drawing/2017/decorative" val="1"/>
              </a:ext>
            </a:extLst>
          </p:cNvPr>
          <p:cNvCxnSpPr>
            <a:cxnSpLocks/>
          </p:cNvCxnSpPr>
          <p:nvPr/>
        </p:nvCxnSpPr>
        <p:spPr>
          <a:xfrm>
            <a:off x="747713" y="2225675"/>
            <a:ext cx="0" cy="4021138"/>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6218FE5E-0AD1-430C-938B-9C9520E7186C}"/>
              </a:ext>
            </a:extLst>
          </p:cNvPr>
          <p:cNvSpPr>
            <a:spLocks noGrp="1"/>
          </p:cNvSpPr>
          <p:nvPr>
            <p:ph type="pic" sz="quarter" idx="11" hasCustomPrompt="1"/>
          </p:nvPr>
        </p:nvSpPr>
        <p:spPr>
          <a:xfrm>
            <a:off x="1993284" y="0"/>
            <a:ext cx="10182928" cy="6839712"/>
          </a:xfrm>
          <a:prstGeom prst="rect">
            <a:avLst/>
          </a:prstGeom>
          <a:solidFill>
            <a:srgbClr val="A3ACAC"/>
          </a:solidFill>
        </p:spPr>
        <p:txBody>
          <a:bodyPr anchor="ctr"/>
          <a:lstStyle>
            <a:lvl1pPr marL="0" indent="0" algn="ctr">
              <a:buNone/>
              <a:defRPr/>
            </a:lvl1pPr>
          </a:lstStyle>
          <a:p>
            <a:r>
              <a:rPr lang="en-US"/>
              <a:t>Click to insert picture</a:t>
            </a:r>
          </a:p>
        </p:txBody>
      </p:sp>
      <p:sp>
        <p:nvSpPr>
          <p:cNvPr id="13" name="Title 1"/>
          <p:cNvSpPr>
            <a:spLocks noGrp="1"/>
          </p:cNvSpPr>
          <p:nvPr>
            <p:ph type="title" hasCustomPrompt="1"/>
          </p:nvPr>
        </p:nvSpPr>
        <p:spPr>
          <a:xfrm>
            <a:off x="781148" y="2225675"/>
            <a:ext cx="4368703" cy="2542268"/>
          </a:xfrm>
          <a:prstGeom prst="rect">
            <a:avLst/>
          </a:prstGeom>
          <a:solidFill>
            <a:schemeClr val="bg1"/>
          </a:solidFill>
        </p:spPr>
        <p:txBody>
          <a:bodyPr lIns="274320" tIns="180000" rIns="91440"/>
          <a:lstStyle>
            <a:lvl1pPr>
              <a:defRPr/>
            </a:lvl1pPr>
          </a:lstStyle>
          <a:p>
            <a:r>
              <a:rPr lang="en-US"/>
              <a:t>Click to add title</a:t>
            </a:r>
          </a:p>
        </p:txBody>
      </p:sp>
      <p:sp>
        <p:nvSpPr>
          <p:cNvPr id="10" name="Subtitle 1">
            <a:extLst>
              <a:ext uri="{FF2B5EF4-FFF2-40B4-BE49-F238E27FC236}">
                <a16:creationId xmlns:a16="http://schemas.microsoft.com/office/drawing/2014/main" id="{DA5B2C57-6727-4047-AD63-87E2498B7E9B}"/>
              </a:ext>
            </a:extLst>
          </p:cNvPr>
          <p:cNvSpPr>
            <a:spLocks noGrp="1"/>
          </p:cNvSpPr>
          <p:nvPr>
            <p:ph type="body" sz="quarter" idx="12" hasCustomPrompt="1"/>
          </p:nvPr>
        </p:nvSpPr>
        <p:spPr>
          <a:xfrm>
            <a:off x="781148" y="4767942"/>
            <a:ext cx="4368701" cy="1475695"/>
          </a:xfrm>
          <a:prstGeom prst="rect">
            <a:avLst/>
          </a:prstGeom>
          <a:solidFill>
            <a:schemeClr val="bg1"/>
          </a:solidFill>
        </p:spPr>
        <p:txBody>
          <a:bodyPr lIns="182880" tIns="91440"/>
          <a:lstStyle>
            <a:lvl1pPr marL="0" indent="0">
              <a:buNone/>
              <a:defRPr/>
            </a:lvl1pPr>
          </a:lstStyle>
          <a:p>
            <a:pPr lvl="0"/>
            <a:r>
              <a:rPr lang="en-US"/>
              <a:t>Click to add subtitle</a:t>
            </a:r>
          </a:p>
        </p:txBody>
      </p:sp>
      <p:sp>
        <p:nvSpPr>
          <p:cNvPr id="9" name="Slide Number Placeholder 5">
            <a:extLst>
              <a:ext uri="{FF2B5EF4-FFF2-40B4-BE49-F238E27FC236}">
                <a16:creationId xmlns:a16="http://schemas.microsoft.com/office/drawing/2014/main" id="{49AD97B1-572F-EA4B-A8CE-33D28A5CBB9D}"/>
              </a:ext>
            </a:extLst>
          </p:cNvPr>
          <p:cNvSpPr>
            <a:spLocks noGrp="1"/>
          </p:cNvSpPr>
          <p:nvPr>
            <p:ph type="sldNum" sz="quarter" idx="10"/>
          </p:nvPr>
        </p:nvSpPr>
        <p:spPr/>
        <p:txBody>
          <a:bodyPr/>
          <a:lstStyle>
            <a:lvl1pPr>
              <a:defRPr/>
            </a:lvl1pPr>
          </a:lstStyle>
          <a:p>
            <a:pPr>
              <a:defRPr/>
            </a:pPr>
            <a:fld id="{F43039F2-BC33-8D49-9EC7-EBD9628392EE}" type="slidenum">
              <a:rPr lang="en-US"/>
              <a:pPr>
                <a:defRPr/>
              </a:pPr>
              <a:t>‹#›</a:t>
            </a:fld>
            <a:endParaRPr lang="en-US"/>
          </a:p>
        </p:txBody>
      </p:sp>
      <p:pic>
        <p:nvPicPr>
          <p:cNvPr id="11" name="Picture 4">
            <a:extLst>
              <a:ext uri="{FF2B5EF4-FFF2-40B4-BE49-F238E27FC236}">
                <a16:creationId xmlns:a16="http://schemas.microsoft.com/office/drawing/2014/main" id="{14C4704F-102A-4849-99D0-8B121C3F8209}"/>
              </a:ext>
              <a:ext uri="{C183D7F6-B498-43B3-948B-1728B52AA6E4}">
                <adec:decorative xmlns:adec="http://schemas.microsoft.com/office/drawing/2017/decorative" val="1"/>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333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F49AB9-ED06-5D4A-B185-0CD59BD7AAA7}"/>
              </a:ext>
              <a:ext uri="{C183D7F6-B498-43B3-948B-1728B52AA6E4}">
                <adec:decorative xmlns:adec="http://schemas.microsoft.com/office/drawing/2017/decorative" val="1"/>
              </a:ext>
            </a:extLst>
          </p:cNvPr>
          <p:cNvSpPr/>
          <p:nvPr/>
        </p:nvSpPr>
        <p:spPr>
          <a:xfrm>
            <a:off x="1984375" y="0"/>
            <a:ext cx="10207625" cy="6858000"/>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 name="Picture 2">
            <a:extLst>
              <a:ext uri="{FF2B5EF4-FFF2-40B4-BE49-F238E27FC236}">
                <a16:creationId xmlns:a16="http://schemas.microsoft.com/office/drawing/2014/main" id="{2D6C6F61-BA41-144D-B6FE-E8A9E2E4B8C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669774"/>
            <a:ext cx="8156577" cy="5188226"/>
          </a:xfrm>
          <a:prstGeom prst="rect">
            <a:avLst/>
          </a:prstGeom>
        </p:spPr>
      </p:pic>
      <p:sp>
        <p:nvSpPr>
          <p:cNvPr id="13" name="Title 1"/>
          <p:cNvSpPr>
            <a:spLocks noGrp="1"/>
          </p:cNvSpPr>
          <p:nvPr>
            <p:ph type="ctrTitle" hasCustomPrompt="1"/>
          </p:nvPr>
        </p:nvSpPr>
        <p:spPr>
          <a:xfrm>
            <a:off x="7515421" y="577850"/>
            <a:ext cx="3597488" cy="3431247"/>
          </a:xfrm>
          <a:prstGeom prst="rect">
            <a:avLst/>
          </a:prstGeom>
          <a:solidFill>
            <a:schemeClr val="bg1"/>
          </a:solidFill>
        </p:spPr>
        <p:txBody>
          <a:bodyPr lIns="273600" tIns="274320" anchor="t" anchorCtr="0"/>
          <a:lstStyle>
            <a:lvl1pPr algn="l">
              <a:defRPr sz="4500">
                <a:solidFill>
                  <a:schemeClr val="tx1"/>
                </a:solidFill>
              </a:defRPr>
            </a:lvl1pPr>
          </a:lstStyle>
          <a:p>
            <a:r>
              <a:rPr lang="en-US"/>
              <a:t>Click to add title</a:t>
            </a:r>
          </a:p>
        </p:txBody>
      </p:sp>
      <p:sp>
        <p:nvSpPr>
          <p:cNvPr id="21" name="Subtitle 2"/>
          <p:cNvSpPr>
            <a:spLocks noGrp="1"/>
          </p:cNvSpPr>
          <p:nvPr>
            <p:ph type="subTitle" idx="1"/>
          </p:nvPr>
        </p:nvSpPr>
        <p:spPr>
          <a:xfrm>
            <a:off x="7515421" y="4013859"/>
            <a:ext cx="3597487" cy="1158216"/>
          </a:xfrm>
          <a:prstGeom prst="rect">
            <a:avLst/>
          </a:prstGeom>
          <a:solidFill>
            <a:schemeClr val="bg1"/>
          </a:solidFill>
        </p:spPr>
        <p:txBody>
          <a:bodyPr lIns="273600" rIns="9000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cxnSp>
        <p:nvCxnSpPr>
          <p:cNvPr id="6" name="Straight Connector 5">
            <a:extLst>
              <a:ext uri="{FF2B5EF4-FFF2-40B4-BE49-F238E27FC236}">
                <a16:creationId xmlns:a16="http://schemas.microsoft.com/office/drawing/2014/main" id="{E2D77FD4-D276-424C-88E8-25E8B8431904}"/>
              </a:ext>
              <a:ext uri="{C183D7F6-B498-43B3-948B-1728B52AA6E4}">
                <adec:decorative xmlns:adec="http://schemas.microsoft.com/office/drawing/2017/decorative" val="1"/>
              </a:ext>
            </a:extLst>
          </p:cNvPr>
          <p:cNvCxnSpPr>
            <a:cxnSpLocks/>
          </p:cNvCxnSpPr>
          <p:nvPr userDrawn="1"/>
        </p:nvCxnSpPr>
        <p:spPr>
          <a:xfrm>
            <a:off x="11139489" y="568325"/>
            <a:ext cx="0" cy="460375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FAE6E9B-DFFB-9D4C-884F-65F4D0A124E3}"/>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a:extLst>
              <a:ext uri="{FF2B5EF4-FFF2-40B4-BE49-F238E27FC236}">
                <a16:creationId xmlns:a16="http://schemas.microsoft.com/office/drawing/2014/main" id="{311C53FD-8B93-304B-A4BA-37BE3ED828F3}"/>
              </a:ext>
            </a:extLst>
          </p:cNvPr>
          <p:cNvSpPr>
            <a:spLocks noGrp="1"/>
          </p:cNvSpPr>
          <p:nvPr>
            <p:ph type="sldNum" sz="quarter" idx="10"/>
          </p:nvPr>
        </p:nvSpPr>
        <p:spPr/>
        <p:txBody>
          <a:bodyPr/>
          <a:lstStyle>
            <a:lvl1pPr>
              <a:defRPr/>
            </a:lvl1pPr>
          </a:lstStyle>
          <a:p>
            <a:pPr>
              <a:defRPr/>
            </a:pPr>
            <a:fld id="{E0D39E1D-6812-3F44-9317-2804B1690F48}" type="slidenum">
              <a:rPr lang="en-US"/>
              <a:pPr>
                <a:defRPr/>
              </a:pPr>
              <a:t>‹#›</a:t>
            </a:fld>
            <a:endParaRPr lang="en-US"/>
          </a:p>
        </p:txBody>
      </p:sp>
    </p:spTree>
    <p:extLst>
      <p:ext uri="{BB962C8B-B14F-4D97-AF65-F5344CB8AC3E}">
        <p14:creationId xmlns:p14="http://schemas.microsoft.com/office/powerpoint/2010/main" val="2951064183"/>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EW Title Slide 4.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BF40AA-AE6F-5749-8C97-DE3834BA09D0}"/>
              </a:ext>
              <a:ext uri="{C183D7F6-B498-43B3-948B-1728B52AA6E4}">
                <adec:decorative xmlns:adec="http://schemas.microsoft.com/office/drawing/2017/decorative" val="1"/>
              </a:ext>
            </a:extLst>
          </p:cNvPr>
          <p:cNvSpPr/>
          <p:nvPr/>
        </p:nvSpPr>
        <p:spPr>
          <a:xfrm>
            <a:off x="1984374" y="0"/>
            <a:ext cx="10207625" cy="6858000"/>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Picture Placeholder 15">
            <a:extLst>
              <a:ext uri="{FF2B5EF4-FFF2-40B4-BE49-F238E27FC236}">
                <a16:creationId xmlns:a16="http://schemas.microsoft.com/office/drawing/2014/main" id="{6EF18240-552B-1149-9D44-905FD72272EE}"/>
              </a:ext>
            </a:extLst>
          </p:cNvPr>
          <p:cNvSpPr>
            <a:spLocks noGrp="1"/>
          </p:cNvSpPr>
          <p:nvPr>
            <p:ph type="pic" sz="quarter" idx="11" hasCustomPrompt="1"/>
          </p:nvPr>
        </p:nvSpPr>
        <p:spPr>
          <a:xfrm>
            <a:off x="1" y="1466850"/>
            <a:ext cx="10735160" cy="5391150"/>
          </a:xfrm>
          <a:prstGeom prst="rect">
            <a:avLst/>
          </a:prstGeom>
          <a:solidFill>
            <a:schemeClr val="bg2">
              <a:lumMod val="75000"/>
            </a:schemeClr>
          </a:solidFill>
        </p:spPr>
        <p:txBody>
          <a:bodyPr anchor="ctr"/>
          <a:lstStyle>
            <a:lvl1pPr marL="0" indent="0" algn="ctr">
              <a:buNone/>
              <a:defRPr/>
            </a:lvl1pPr>
          </a:lstStyle>
          <a:p>
            <a:r>
              <a:rPr lang="en-US"/>
              <a:t>Click to insert a picture</a:t>
            </a:r>
          </a:p>
        </p:txBody>
      </p:sp>
      <p:sp>
        <p:nvSpPr>
          <p:cNvPr id="7" name="Title 6">
            <a:extLst>
              <a:ext uri="{FF2B5EF4-FFF2-40B4-BE49-F238E27FC236}">
                <a16:creationId xmlns:a16="http://schemas.microsoft.com/office/drawing/2014/main" id="{982D310E-7115-43AA-A189-B37D28B723B1}"/>
              </a:ext>
            </a:extLst>
          </p:cNvPr>
          <p:cNvSpPr>
            <a:spLocks noGrp="1"/>
          </p:cNvSpPr>
          <p:nvPr>
            <p:ph type="title" hasCustomPrompt="1"/>
          </p:nvPr>
        </p:nvSpPr>
        <p:spPr>
          <a:xfrm>
            <a:off x="7474625" y="568326"/>
            <a:ext cx="3630471" cy="4603749"/>
          </a:xfrm>
          <a:prstGeom prst="rect">
            <a:avLst/>
          </a:prstGeom>
          <a:solidFill>
            <a:schemeClr val="bg1"/>
          </a:solidFill>
        </p:spPr>
        <p:txBody>
          <a:bodyPr lIns="273600" tIns="274320" rIns="274320"/>
          <a:lstStyle>
            <a:lvl1pPr>
              <a:defRPr/>
            </a:lvl1pPr>
          </a:lstStyle>
          <a:p>
            <a:r>
              <a:rPr lang="en-US"/>
              <a:t>Click to add title</a:t>
            </a:r>
          </a:p>
        </p:txBody>
      </p:sp>
      <p:sp>
        <p:nvSpPr>
          <p:cNvPr id="3" name="Subtitle">
            <a:extLst>
              <a:ext uri="{FF2B5EF4-FFF2-40B4-BE49-F238E27FC236}">
                <a16:creationId xmlns:a16="http://schemas.microsoft.com/office/drawing/2014/main" id="{CE068109-718D-4B25-993B-72D6B892A705}"/>
              </a:ext>
            </a:extLst>
          </p:cNvPr>
          <p:cNvSpPr>
            <a:spLocks noGrp="1"/>
          </p:cNvSpPr>
          <p:nvPr>
            <p:ph type="body" sz="quarter" idx="12" hasCustomPrompt="1"/>
          </p:nvPr>
        </p:nvSpPr>
        <p:spPr>
          <a:xfrm>
            <a:off x="7474625" y="4006471"/>
            <a:ext cx="3630587" cy="1165604"/>
          </a:xfrm>
          <a:prstGeom prst="rect">
            <a:avLst/>
          </a:prstGeom>
          <a:solidFill>
            <a:schemeClr val="bg1"/>
          </a:solidFill>
        </p:spPr>
        <p:txBody>
          <a:bodyPr lIns="273600" rIns="90000"/>
          <a:lstStyle>
            <a:lvl1pPr marL="0" indent="0">
              <a:buNone/>
              <a:defRPr/>
            </a:lvl1pPr>
          </a:lstStyle>
          <a:p>
            <a:pPr lvl="0"/>
            <a:r>
              <a:rPr lang="en-US"/>
              <a:t>Click to add subtitle</a:t>
            </a:r>
          </a:p>
        </p:txBody>
      </p:sp>
      <p:pic>
        <p:nvPicPr>
          <p:cNvPr id="10" name="Picture 9">
            <a:extLst>
              <a:ext uri="{FF2B5EF4-FFF2-40B4-BE49-F238E27FC236}">
                <a16:creationId xmlns:a16="http://schemas.microsoft.com/office/drawing/2014/main" id="{7A9DC1FD-8034-E548-95C2-CD957F1D0089}"/>
              </a:ext>
              <a:ext uri="{C183D7F6-B498-43B3-948B-1728B52AA6E4}">
                <adec:decorative xmlns:adec="http://schemas.microsoft.com/office/drawing/2017/decorative" val="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5">
            <a:extLst>
              <a:ext uri="{FF2B5EF4-FFF2-40B4-BE49-F238E27FC236}">
                <a16:creationId xmlns:a16="http://schemas.microsoft.com/office/drawing/2014/main" id="{3FADDC1B-22E5-C441-BDA9-8EEB86CF3328}"/>
              </a:ext>
            </a:extLst>
          </p:cNvPr>
          <p:cNvSpPr>
            <a:spLocks noGrp="1"/>
          </p:cNvSpPr>
          <p:nvPr>
            <p:ph type="sldNum" sz="quarter" idx="10"/>
          </p:nvPr>
        </p:nvSpPr>
        <p:spPr/>
        <p:txBody>
          <a:bodyPr/>
          <a:lstStyle>
            <a:lvl1pPr>
              <a:defRPr/>
            </a:lvl1pPr>
          </a:lstStyle>
          <a:p>
            <a:pPr>
              <a:defRPr/>
            </a:pPr>
            <a:fld id="{6C756944-AAA6-A948-ABFF-0210BDF7DF7A}" type="slidenum">
              <a:rPr lang="en-US"/>
              <a:pPr>
                <a:defRPr/>
              </a:pPr>
              <a:t>‹#›</a:t>
            </a:fld>
            <a:endParaRPr lang="en-US"/>
          </a:p>
        </p:txBody>
      </p:sp>
      <p:cxnSp>
        <p:nvCxnSpPr>
          <p:cNvPr id="9" name="Straight Connector 8">
            <a:extLst>
              <a:ext uri="{FF2B5EF4-FFF2-40B4-BE49-F238E27FC236}">
                <a16:creationId xmlns:a16="http://schemas.microsoft.com/office/drawing/2014/main" id="{917382D9-3746-3141-8A7A-B32826C50D44}"/>
              </a:ext>
              <a:ext uri="{C183D7F6-B498-43B3-948B-1728B52AA6E4}">
                <adec:decorative xmlns:adec="http://schemas.microsoft.com/office/drawing/2017/decorative" val="1"/>
              </a:ext>
            </a:extLst>
          </p:cNvPr>
          <p:cNvCxnSpPr>
            <a:cxnSpLocks/>
          </p:cNvCxnSpPr>
          <p:nvPr userDrawn="1"/>
        </p:nvCxnSpPr>
        <p:spPr>
          <a:xfrm>
            <a:off x="11139489" y="568325"/>
            <a:ext cx="0" cy="460375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6422300"/>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820655D-586E-6845-AE67-B05206A8CA89}"/>
              </a:ext>
            </a:extLst>
          </p:cNvPr>
          <p:cNvSpPr>
            <a:spLocks noGrp="1"/>
          </p:cNvSpPr>
          <p:nvPr>
            <p:ph type="sldNum" sz="quarter" idx="4"/>
          </p:nvPr>
        </p:nvSpPr>
        <p:spPr>
          <a:xfrm>
            <a:off x="9209088" y="6488113"/>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8AA4DBC8-4739-8E4E-8BD6-5C75040D97B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6" r:id="rId1"/>
    <p:sldLayoutId id="2147483843" r:id="rId2"/>
    <p:sldLayoutId id="2147483844" r:id="rId3"/>
    <p:sldLayoutId id="2147483788" r:id="rId4"/>
    <p:sldLayoutId id="2147483845" r:id="rId5"/>
    <p:sldLayoutId id="2147483790" r:id="rId6"/>
    <p:sldLayoutId id="2147483846" r:id="rId7"/>
    <p:sldLayoutId id="2147483792" r:id="rId8"/>
    <p:sldLayoutId id="2147483847" r:id="rId9"/>
    <p:sldLayoutId id="2147483794" r:id="rId10"/>
    <p:sldLayoutId id="2147483857" r:id="rId11"/>
    <p:sldLayoutId id="2147483858" r:id="rId12"/>
    <p:sldLayoutId id="2147483795" r:id="rId13"/>
    <p:sldLayoutId id="2147483796" r:id="rId14"/>
    <p:sldLayoutId id="2147483799" r:id="rId15"/>
    <p:sldLayoutId id="2147483853" r:id="rId16"/>
    <p:sldLayoutId id="2147483797" r:id="rId17"/>
    <p:sldLayoutId id="2147483854" r:id="rId18"/>
    <p:sldLayoutId id="2147483806" r:id="rId19"/>
    <p:sldLayoutId id="2147483856" r:id="rId20"/>
    <p:sldLayoutId id="2147483801" r:id="rId21"/>
    <p:sldLayoutId id="2147483804" r:id="rId22"/>
    <p:sldLayoutId id="2147483859" r:id="rId23"/>
    <p:sldLayoutId id="2147483860" r:id="rId24"/>
    <p:sldLayoutId id="2147483861" r:id="rId25"/>
  </p:sldLayoutIdLst>
  <p:hf hdr="0" ftr="0" dt="0"/>
  <p:txStyles>
    <p:titleStyle>
      <a:lvl1pPr algn="l" rtl="0" eaLnBrk="0" fontAlgn="base" hangingPunct="0">
        <a:lnSpc>
          <a:spcPct val="90000"/>
        </a:lnSpc>
        <a:spcBef>
          <a:spcPct val="0"/>
        </a:spcBef>
        <a:spcAft>
          <a:spcPct val="0"/>
        </a:spcAft>
        <a:defRPr sz="4500" kern="1200">
          <a:solidFill>
            <a:schemeClr val="tx1"/>
          </a:solidFill>
          <a:latin typeface="Open Sans Light" panose="020B0306030504020204" pitchFamily="34" charset="0"/>
          <a:ea typeface="+mj-ea"/>
          <a:cs typeface="+mj-cs"/>
        </a:defRPr>
      </a:lvl1pPr>
      <a:lvl2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2pPr>
      <a:lvl3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3pPr>
      <a:lvl4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4pPr>
      <a:lvl5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5pPr>
      <a:lvl6pPr marL="4572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6pPr>
      <a:lvl7pPr marL="9144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7pPr>
      <a:lvl8pPr marL="13716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8pPr>
      <a:lvl9pPr marL="18288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100" b="1"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Open Sans Light" panose="020B0306030504020204" pitchFamily="34" charset="0"/>
          <a:ea typeface="+mn-ea"/>
          <a:cs typeface="Open Sans Semibold"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EFBE019F-BB70-4532-98EF-4F269AC366DD}"/>
              </a:ext>
            </a:extLst>
          </p:cNvPr>
          <p:cNvSpPr>
            <a:spLocks noGrp="1"/>
          </p:cNvSpPr>
          <p:nvPr>
            <p:ph type="sldNum" sz="quarter" idx="4"/>
          </p:nvPr>
        </p:nvSpPr>
        <p:spPr>
          <a:xfrm>
            <a:off x="9159240" y="6311900"/>
            <a:ext cx="2743200" cy="365125"/>
          </a:xfrm>
          <a:prstGeom prst="rect">
            <a:avLst/>
          </a:prstGeom>
        </p:spPr>
        <p:txBody>
          <a:bodyPr/>
          <a:lstStyle>
            <a:lvl1pPr algn="r">
              <a:defRPr sz="1200">
                <a:latin typeface="Open Sans" panose="020B0606030504020204"/>
              </a:defRPr>
            </a:lvl1pPr>
          </a:lstStyle>
          <a:p>
            <a:pPr>
              <a:defRPr/>
            </a:pPr>
            <a:fld id="{EEAC2BAD-9516-2B47-9900-7FC05ED2F002}" type="slidenum">
              <a:rPr lang="en-US" smtClean="0"/>
              <a:pPr>
                <a:defRPr/>
              </a:pPr>
              <a:t>‹#›</a:t>
            </a:fld>
            <a:endParaRPr lang="en-US"/>
          </a:p>
        </p:txBody>
      </p:sp>
    </p:spTree>
    <p:extLst>
      <p:ext uri="{BB962C8B-B14F-4D97-AF65-F5344CB8AC3E}">
        <p14:creationId xmlns:p14="http://schemas.microsoft.com/office/powerpoint/2010/main" val="110224056"/>
      </p:ext>
    </p:extLst>
  </p:cSld>
  <p:clrMap bg1="lt1" tx1="dk1" bg2="lt2" tx2="dk2" accent1="accent1" accent2="accent2" accent3="accent3" accent4="accent4" accent5="accent5" accent6="accent6" hlink="hlink" folHlink="folHlink"/>
  <p:sldLayoutIdLst>
    <p:sldLayoutId id="2147483842"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5.xml"/><Relationship Id="rId1" Type="http://schemas.openxmlformats.org/officeDocument/2006/relationships/slideLayout" Target="../slideLayouts/slideLayout10.xml"/><Relationship Id="rId4" Type="http://schemas.openxmlformats.org/officeDocument/2006/relationships/image" Target="../media/image73.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1.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10.xml"/><Relationship Id="rId1" Type="http://schemas.openxmlformats.org/officeDocument/2006/relationships/tags" Target="../tags/tag24.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0.xml"/><Relationship Id="rId1" Type="http://schemas.openxmlformats.org/officeDocument/2006/relationships/tags" Target="../tags/tag25.xml"/><Relationship Id="rId5" Type="http://schemas.openxmlformats.org/officeDocument/2006/relationships/image" Target="../media/image75.png"/><Relationship Id="rId4" Type="http://schemas.openxmlformats.org/officeDocument/2006/relationships/image" Target="../media/image74.pn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0.xml"/><Relationship Id="rId1" Type="http://schemas.openxmlformats.org/officeDocument/2006/relationships/tags" Target="../tags/tag26.xml"/><Relationship Id="rId4" Type="http://schemas.openxmlformats.org/officeDocument/2006/relationships/image" Target="../media/image76.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0.xml"/><Relationship Id="rId1" Type="http://schemas.openxmlformats.org/officeDocument/2006/relationships/tags" Target="../tags/tag2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0.xml"/></Relationships>
</file>

<file path=ppt/slides/_rels/slide1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2.xml"/><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3.xml"/><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4.xml"/><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5.xml"/><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8.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0.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0.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0.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0.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0.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6.xml"/><Relationship Id="rId1" Type="http://schemas.openxmlformats.org/officeDocument/2006/relationships/slideLayout" Target="../slideLayouts/slideLayout14.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0.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0.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0.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0.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0.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0.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0.xml"/></Relationships>
</file>

<file path=ppt/slides/_rels/slide1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5.xml"/><Relationship Id="rId1" Type="http://schemas.openxmlformats.org/officeDocument/2006/relationships/slideLayout" Target="../slideLayouts/slideLayout14.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0.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1.xml"/></Relationships>
</file>

<file path=ppt/slides/_rels/slide161.xml.rels><?xml version="1.0" encoding="UTF-8" standalone="yes"?>
<Relationships xmlns="http://schemas.openxmlformats.org/package/2006/relationships"><Relationship Id="rId3" Type="http://schemas.openxmlformats.org/officeDocument/2006/relationships/hyperlink" Target="https://support.assessment.pearson.com/as" TargetMode="External"/><Relationship Id="rId2" Type="http://schemas.openxmlformats.org/officeDocument/2006/relationships/notesSlide" Target="../notesSlides/notesSlide139.xml"/><Relationship Id="rId1" Type="http://schemas.openxmlformats.org/officeDocument/2006/relationships/slideLayout" Target="../slideLayouts/slideLayout10.xml"/><Relationship Id="rId4" Type="http://schemas.openxmlformats.org/officeDocument/2006/relationships/image" Target="../media/image87.png"/></Relationships>
</file>

<file path=ppt/slides/_rels/slide162.xml.rels><?xml version="1.0" encoding="UTF-8" standalone="yes"?>
<Relationships xmlns="http://schemas.openxmlformats.org/package/2006/relationships"><Relationship Id="rId3" Type="http://schemas.openxmlformats.org/officeDocument/2006/relationships/hyperlink" Target="https://support.assessment.pearson.com/display/TN/TestNav+8+Online+Support" TargetMode="External"/><Relationship Id="rId2" Type="http://schemas.openxmlformats.org/officeDocument/2006/relationships/notesSlide" Target="../notesSlides/notesSlide140.xml"/><Relationship Id="rId1" Type="http://schemas.openxmlformats.org/officeDocument/2006/relationships/slideLayout" Target="../slideLayouts/slideLayout10.xml"/><Relationship Id="rId5" Type="http://schemas.openxmlformats.org/officeDocument/2006/relationships/image" Target="../media/image88.png"/><Relationship Id="rId4" Type="http://schemas.openxmlformats.org/officeDocument/2006/relationships/hyperlink" Target="https://support.assessment.pearson.com/display/TN/TestNav+System+Requirements" TargetMode="External"/></Relationships>
</file>

<file path=ppt/slides/_rels/slide163.xml.rels><?xml version="1.0" encoding="UTF-8" standalone="yes"?>
<Relationships xmlns="http://schemas.openxmlformats.org/package/2006/relationships"><Relationship Id="rId3" Type="http://schemas.openxmlformats.org/officeDocument/2006/relationships/hyperlink" Target="https://bie.mypearsonsupport.com/" TargetMode="External"/><Relationship Id="rId2" Type="http://schemas.openxmlformats.org/officeDocument/2006/relationships/notesSlide" Target="../notesSlides/notesSlide141.xml"/><Relationship Id="rId1" Type="http://schemas.openxmlformats.org/officeDocument/2006/relationships/slideLayout" Target="../slideLayouts/slideLayout10.xml"/><Relationship Id="rId4" Type="http://schemas.openxmlformats.org/officeDocument/2006/relationships/image" Target="../media/image89.png"/></Relationships>
</file>

<file path=ppt/slides/_rels/slide16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42.xml"/><Relationship Id="rId1" Type="http://schemas.openxmlformats.org/officeDocument/2006/relationships/slideLayout" Target="../slideLayouts/slideLayout10.xml"/></Relationships>
</file>

<file path=ppt/slides/_rels/slide16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43.xml"/><Relationship Id="rId1" Type="http://schemas.openxmlformats.org/officeDocument/2006/relationships/slideLayout" Target="../slideLayouts/slideLayout10.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0.xml"/></Relationships>
</file>

<file path=ppt/slides/_rels/slide16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45.xml"/><Relationship Id="rId1" Type="http://schemas.openxmlformats.org/officeDocument/2006/relationships/slideLayout" Target="../slideLayouts/slideLayout10.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1.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70.xml.rels><?xml version="1.0" encoding="UTF-8" standalone="yes"?>
<Relationships xmlns="http://schemas.openxmlformats.org/package/2006/relationships"><Relationship Id="rId3" Type="http://schemas.openxmlformats.org/officeDocument/2006/relationships/hyperlink" Target="https://bie.mypearsonsupport.com/" TargetMode="External"/><Relationship Id="rId2" Type="http://schemas.openxmlformats.org/officeDocument/2006/relationships/notesSlide" Target="../notesSlides/notesSlide148.xml"/><Relationship Id="rId1" Type="http://schemas.openxmlformats.org/officeDocument/2006/relationships/slideLayout" Target="../slideLayouts/slideLayout10.xml"/></Relationships>
</file>

<file path=ppt/slides/_rels/slide171.xml.rels><?xml version="1.0" encoding="UTF-8" standalone="yes"?>
<Relationships xmlns="http://schemas.openxmlformats.org/package/2006/relationships"><Relationship Id="rId3" Type="http://schemas.openxmlformats.org/officeDocument/2006/relationships/hyperlink" Target="https://bie.mypearsonsupport.com/" TargetMode="External"/><Relationship Id="rId2" Type="http://schemas.openxmlformats.org/officeDocument/2006/relationships/notesSlide" Target="../notesSlides/notesSlide149.xml"/><Relationship Id="rId1" Type="http://schemas.openxmlformats.org/officeDocument/2006/relationships/slideLayout" Target="../slideLayouts/slideLayout10.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1.xml"/></Relationships>
</file>

<file path=ppt/slides/_rels/slide17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51.xml"/><Relationship Id="rId1" Type="http://schemas.openxmlformats.org/officeDocument/2006/relationships/slideLayout" Target="../slideLayouts/slideLayout10.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1.xml"/></Relationships>
</file>

<file path=ppt/slides/_rels/slide17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53.xml"/><Relationship Id="rId1" Type="http://schemas.openxmlformats.org/officeDocument/2006/relationships/slideLayout" Target="../slideLayouts/slideLayout10.xml"/></Relationships>
</file>

<file path=ppt/slides/_rels/slide176.xml.rels><?xml version="1.0" encoding="UTF-8" standalone="yes"?>
<Relationships xmlns="http://schemas.openxmlformats.org/package/2006/relationships"><Relationship Id="rId3" Type="http://schemas.openxmlformats.org/officeDocument/2006/relationships/hyperlink" Target="mailto:aurelia.shorty@bie.edu" TargetMode="External"/><Relationship Id="rId2" Type="http://schemas.openxmlformats.org/officeDocument/2006/relationships/notesSlide" Target="../notesSlides/notesSlide154.xml"/><Relationship Id="rId1" Type="http://schemas.openxmlformats.org/officeDocument/2006/relationships/slideLayout" Target="../slideLayouts/slideLayout10.xml"/><Relationship Id="rId4" Type="http://schemas.openxmlformats.org/officeDocument/2006/relationships/hyperlink" Target="mailto:rebecca.Izzo@bie.edu" TargetMode="Externa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1.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0.xml"/><Relationship Id="rId1" Type="http://schemas.openxmlformats.org/officeDocument/2006/relationships/tags" Target="../tags/tag1.xml"/><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0.xml"/><Relationship Id="rId1" Type="http://schemas.openxmlformats.org/officeDocument/2006/relationships/tags" Target="../tags/tag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https://launchpad.pearson.com/"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0.xml"/><Relationship Id="rId1" Type="http://schemas.openxmlformats.org/officeDocument/2006/relationships/tags" Target="../tags/tag3.xml"/><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0.xml"/><Relationship Id="rId1" Type="http://schemas.openxmlformats.org/officeDocument/2006/relationships/tags" Target="../tags/tag4.xml"/><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0.xml"/><Relationship Id="rId1" Type="http://schemas.openxmlformats.org/officeDocument/2006/relationships/tags" Target="../tags/tag5.xml"/><Relationship Id="rId5" Type="http://schemas.openxmlformats.org/officeDocument/2006/relationships/hyperlink" Target="https://bie.mypearsonsupport.com/interim-resources/" TargetMode="Externa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hyperlink" Target="https://bie.mypearsonsupport.com/"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0.xml"/><Relationship Id="rId1" Type="http://schemas.openxmlformats.org/officeDocument/2006/relationships/tags" Target="../tags/tag6.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0.xml"/><Relationship Id="rId1" Type="http://schemas.openxmlformats.org/officeDocument/2006/relationships/tags" Target="../tags/tag7.xml"/><Relationship Id="rId4" Type="http://schemas.openxmlformats.org/officeDocument/2006/relationships/hyperlink" Target="https://ltr.adamexam.com/#/proctor"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0.xml"/><Relationship Id="rId1" Type="http://schemas.openxmlformats.org/officeDocument/2006/relationships/tags" Target="../tags/tag8.xml"/><Relationship Id="rId4" Type="http://schemas.openxmlformats.org/officeDocument/2006/relationships/image" Target="../media/image32.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0.xml"/><Relationship Id="rId1" Type="http://schemas.openxmlformats.org/officeDocument/2006/relationships/tags" Target="../tags/tag9.xml"/><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0.xml"/><Relationship Id="rId1" Type="http://schemas.openxmlformats.org/officeDocument/2006/relationships/tags" Target="../tags/tag1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4.xml"/><Relationship Id="rId1" Type="http://schemas.openxmlformats.org/officeDocument/2006/relationships/tags" Target="../tags/tag11.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0.xml"/><Relationship Id="rId1" Type="http://schemas.openxmlformats.org/officeDocument/2006/relationships/tags" Target="../tags/tag12.xml"/><Relationship Id="rId4" Type="http://schemas.openxmlformats.org/officeDocument/2006/relationships/image" Target="../media/image45.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4.xml"/><Relationship Id="rId1" Type="http://schemas.openxmlformats.org/officeDocument/2006/relationships/tags" Target="../tags/tag13.xml"/><Relationship Id="rId4" Type="http://schemas.openxmlformats.org/officeDocument/2006/relationships/image" Target="../media/image44.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0.xml"/><Relationship Id="rId1" Type="http://schemas.openxmlformats.org/officeDocument/2006/relationships/tags" Target="../tags/tag14.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4.xml"/><Relationship Id="rId1" Type="http://schemas.openxmlformats.org/officeDocument/2006/relationships/tags" Target="../tags/tag1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4.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0.xml"/><Relationship Id="rId1" Type="http://schemas.openxmlformats.org/officeDocument/2006/relationships/tags" Target="../tags/tag16.xml"/><Relationship Id="rId4" Type="http://schemas.openxmlformats.org/officeDocument/2006/relationships/image" Target="../media/image48.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0.xml"/><Relationship Id="rId1" Type="http://schemas.openxmlformats.org/officeDocument/2006/relationships/tags" Target="../tags/tag17.xml"/><Relationship Id="rId4" Type="http://schemas.openxmlformats.org/officeDocument/2006/relationships/image" Target="../media/image49.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4.xml"/><Relationship Id="rId1" Type="http://schemas.openxmlformats.org/officeDocument/2006/relationships/tags" Target="../tags/tag1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0.xml"/><Relationship Id="rId1" Type="http://schemas.openxmlformats.org/officeDocument/2006/relationships/tags" Target="../tags/tag19.xml"/><Relationship Id="rId4" Type="http://schemas.openxmlformats.org/officeDocument/2006/relationships/image" Target="../media/image44.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4.xml"/><Relationship Id="rId1" Type="http://schemas.openxmlformats.org/officeDocument/2006/relationships/tags" Target="../tags/tag20.xml"/><Relationship Id="rId5" Type="http://schemas.openxmlformats.org/officeDocument/2006/relationships/image" Target="../media/image53.png"/><Relationship Id="rId4" Type="http://schemas.openxmlformats.org/officeDocument/2006/relationships/image" Target="../media/image4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hyperlink" Target="https://bie.mypearsonsupport.com/training-resources/" TargetMode="External"/><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1.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8.xm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79.xml"/><Relationship Id="rId1" Type="http://schemas.openxmlformats.org/officeDocument/2006/relationships/slideLayout" Target="../slideLayouts/slideLayout1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3" Type="http://schemas.openxmlformats.org/officeDocument/2006/relationships/hyperlink" Target="https://ltr.adamexam.com/#/proctor" TargetMode="External"/><Relationship Id="rId2" Type="http://schemas.openxmlformats.org/officeDocument/2006/relationships/notesSlide" Target="../notesSlides/notesSlide81.xml"/><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4.xml"/><Relationship Id="rId1" Type="http://schemas.openxmlformats.org/officeDocument/2006/relationships/tags" Target="../tags/tag21.xml"/><Relationship Id="rId5" Type="http://schemas.openxmlformats.org/officeDocument/2006/relationships/image" Target="../media/image60.png"/><Relationship Id="rId4" Type="http://schemas.openxmlformats.org/officeDocument/2006/relationships/hyperlink" Target="https://ltr.adamexam.com/#/proctor" TargetMode="Externa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14.xml"/><Relationship Id="rId1" Type="http://schemas.openxmlformats.org/officeDocument/2006/relationships/tags" Target="../tags/tag22.xml"/><Relationship Id="rId5" Type="http://schemas.openxmlformats.org/officeDocument/2006/relationships/image" Target="../media/image62.png"/><Relationship Id="rId4" Type="http://schemas.openxmlformats.org/officeDocument/2006/relationships/image" Target="../media/image61.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10.xml"/><Relationship Id="rId1" Type="http://schemas.openxmlformats.org/officeDocument/2006/relationships/tags" Target="../tags/tag23.xml"/><Relationship Id="rId5" Type="http://schemas.openxmlformats.org/officeDocument/2006/relationships/image" Target="../media/image63.png"/><Relationship Id="rId4" Type="http://schemas.openxmlformats.org/officeDocument/2006/relationships/image" Target="../media/image44.png"/></Relationships>
</file>

<file path=ppt/slides/_rels/slide9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4.xml"/><Relationship Id="rId4"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DB9486-FD33-28D3-AFF2-C7B925E45625}"/>
              </a:ext>
            </a:extLst>
          </p:cNvPr>
          <p:cNvSpPr>
            <a:spLocks noGrp="1"/>
          </p:cNvSpPr>
          <p:nvPr>
            <p:ph type="sldNum" sz="quarter" idx="10"/>
          </p:nvPr>
        </p:nvSpPr>
        <p:spPr/>
        <p:txBody>
          <a:bodyPr/>
          <a:lstStyle/>
          <a:p>
            <a:pPr>
              <a:defRPr/>
            </a:pPr>
            <a:fld id="{3A223C01-11D7-E049-8252-D38AEC7B21E1}" type="slidenum">
              <a:rPr lang="en-US" smtClean="0"/>
              <a:pPr>
                <a:defRPr/>
              </a:pPr>
              <a:t>1</a:t>
            </a:fld>
            <a:endParaRPr lang="en-US"/>
          </a:p>
        </p:txBody>
      </p:sp>
      <p:pic>
        <p:nvPicPr>
          <p:cNvPr id="5" name="Picture 4">
            <a:extLst>
              <a:ext uri="{FF2B5EF4-FFF2-40B4-BE49-F238E27FC236}">
                <a16:creationId xmlns:a16="http://schemas.microsoft.com/office/drawing/2014/main" id="{FCFD8A24-3AB7-4F2D-8CFF-268ED327D47E}"/>
              </a:ext>
            </a:extLst>
          </p:cNvPr>
          <p:cNvPicPr>
            <a:picLocks noChangeAspect="1"/>
          </p:cNvPicPr>
          <p:nvPr/>
        </p:nvPicPr>
        <p:blipFill>
          <a:blip r:embed="rId2"/>
          <a:stretch>
            <a:fillRect/>
          </a:stretch>
        </p:blipFill>
        <p:spPr>
          <a:xfrm>
            <a:off x="469232" y="4452634"/>
            <a:ext cx="1097375" cy="1097375"/>
          </a:xfrm>
          <a:prstGeom prst="rect">
            <a:avLst/>
          </a:prstGeom>
        </p:spPr>
      </p:pic>
      <p:pic>
        <p:nvPicPr>
          <p:cNvPr id="8" name="Picture Placeholder 8" descr="A picture containing text, table&#10;&#10;Description automatically generated">
            <a:extLst>
              <a:ext uri="{FF2B5EF4-FFF2-40B4-BE49-F238E27FC236}">
                <a16:creationId xmlns:a16="http://schemas.microsoft.com/office/drawing/2014/main" id="{FB6C8AB5-FCEA-4C58-B9A3-F1D2E6B00BD3}"/>
              </a:ext>
            </a:extLst>
          </p:cNvPr>
          <p:cNvPicPr>
            <a:picLocks noGrp="1" noChangeAspect="1"/>
          </p:cNvPicPr>
          <p:nvPr>
            <p:ph type="pic" sz="quarter" idx="11"/>
          </p:nvPr>
        </p:nvPicPr>
        <p:blipFill>
          <a:blip r:embed="rId3"/>
          <a:srcRect l="1705" r="1705"/>
          <a:stretch>
            <a:fillRect/>
          </a:stretch>
        </p:blipFill>
        <p:spPr>
          <a:xfrm>
            <a:off x="2273302" y="4762"/>
            <a:ext cx="9918698" cy="6853238"/>
          </a:xfrm>
        </p:spPr>
      </p:pic>
      <p:sp>
        <p:nvSpPr>
          <p:cNvPr id="13" name="Title 1">
            <a:extLst>
              <a:ext uri="{FF2B5EF4-FFF2-40B4-BE49-F238E27FC236}">
                <a16:creationId xmlns:a16="http://schemas.microsoft.com/office/drawing/2014/main" id="{67EAF36C-4395-468D-8F18-D2F9B6262CE8}"/>
              </a:ext>
            </a:extLst>
          </p:cNvPr>
          <p:cNvSpPr>
            <a:spLocks noGrp="1"/>
          </p:cNvSpPr>
          <p:nvPr>
            <p:ph type="title"/>
          </p:nvPr>
        </p:nvSpPr>
        <p:spPr>
          <a:xfrm>
            <a:off x="1021949" y="569344"/>
            <a:ext cx="4058485" cy="2859656"/>
          </a:xfrm>
        </p:spPr>
        <p:txBody>
          <a:bodyPr anchor="ctr" anchorCtr="0"/>
          <a:lstStyle/>
          <a:p>
            <a:r>
              <a:rPr lang="en-US" sz="3400" b="1" dirty="0"/>
              <a:t>BIE ELA &amp; Math </a:t>
            </a:r>
            <a:br>
              <a:rPr lang="en-US" sz="3400" b="1" dirty="0"/>
            </a:br>
            <a:r>
              <a:rPr lang="en-US" sz="3400" b="1" dirty="0"/>
              <a:t>Spring 2024 Assessment</a:t>
            </a:r>
            <a:br>
              <a:rPr lang="en-US" sz="3400" b="1" dirty="0"/>
            </a:br>
            <a:r>
              <a:rPr lang="en-US" sz="3400" b="1" dirty="0"/>
              <a:t>Pre-Administration Training</a:t>
            </a:r>
          </a:p>
        </p:txBody>
      </p:sp>
      <p:sp>
        <p:nvSpPr>
          <p:cNvPr id="14" name="Subtitle 2">
            <a:extLst>
              <a:ext uri="{FF2B5EF4-FFF2-40B4-BE49-F238E27FC236}">
                <a16:creationId xmlns:a16="http://schemas.microsoft.com/office/drawing/2014/main" id="{C0B7199A-542E-459E-8D70-68717A6F5976}"/>
              </a:ext>
            </a:extLst>
          </p:cNvPr>
          <p:cNvSpPr>
            <a:spLocks noGrp="1"/>
          </p:cNvSpPr>
          <p:nvPr>
            <p:ph type="subTitle" idx="1"/>
          </p:nvPr>
        </p:nvSpPr>
        <p:spPr>
          <a:xfrm>
            <a:off x="1021949" y="3429000"/>
            <a:ext cx="4058485" cy="812800"/>
          </a:xfrm>
        </p:spPr>
        <p:txBody>
          <a:bodyPr anchor="ctr" anchorCtr="0"/>
          <a:lstStyle/>
          <a:p>
            <a:r>
              <a:rPr lang="en-US" dirty="0"/>
              <a:t>January 17</a:t>
            </a:r>
            <a:r>
              <a:rPr lang="en-US" baseline="30000" dirty="0"/>
              <a:t>th</a:t>
            </a:r>
            <a:r>
              <a:rPr lang="en-US" dirty="0"/>
              <a:t> – 19</a:t>
            </a:r>
            <a:r>
              <a:rPr lang="en-US" baseline="30000" dirty="0"/>
              <a:t>th</a:t>
            </a:r>
            <a:r>
              <a:rPr lang="en-US" dirty="0"/>
              <a:t> &amp;</a:t>
            </a:r>
          </a:p>
          <a:p>
            <a:r>
              <a:rPr lang="en-US" dirty="0"/>
              <a:t>January 24</a:t>
            </a:r>
            <a:r>
              <a:rPr lang="en-US" baseline="30000" dirty="0"/>
              <a:t>th</a:t>
            </a:r>
            <a:r>
              <a:rPr lang="en-US" dirty="0"/>
              <a:t> – 26</a:t>
            </a:r>
            <a:r>
              <a:rPr lang="en-US" baseline="30000" dirty="0"/>
              <a:t>th</a:t>
            </a:r>
            <a:r>
              <a:rPr lang="en-US" dirty="0"/>
              <a:t>, 2024</a:t>
            </a:r>
          </a:p>
        </p:txBody>
      </p:sp>
      <p:sp>
        <p:nvSpPr>
          <p:cNvPr id="7" name="Google Shape;1176;p179">
            <a:extLst>
              <a:ext uri="{FF2B5EF4-FFF2-40B4-BE49-F238E27FC236}">
                <a16:creationId xmlns:a16="http://schemas.microsoft.com/office/drawing/2014/main" id="{0E4FFE0E-DCAF-4623-ABD0-42099F927A73}"/>
              </a:ext>
            </a:extLst>
          </p:cNvPr>
          <p:cNvSpPr txBox="1">
            <a:spLocks/>
          </p:cNvSpPr>
          <p:nvPr/>
        </p:nvSpPr>
        <p:spPr>
          <a:xfrm>
            <a:off x="9209088" y="6488113"/>
            <a:ext cx="2743200" cy="365125"/>
          </a:xfrm>
          <a:prstGeom prst="rect">
            <a:avLst/>
          </a:prstGeom>
          <a:noFill/>
          <a:ln>
            <a:noFill/>
          </a:ln>
        </p:spPr>
        <p:txBody>
          <a:bodyPr spcFirstLastPara="1" vert="horz" wrap="square" lIns="57133" tIns="28567" rIns="57133" bIns="28567" rtlCol="0" anchor="t"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defTabSz="1219170">
              <a:defRPr/>
            </a:pPr>
            <a:fld id="{00000000-1234-1234-1234-123412341234}" type="slidenum">
              <a:rPr lang="en" sz="1000" kern="0" smtClean="0">
                <a:latin typeface="Open Sans Light" panose="020B0306030504020204" pitchFamily="34" charset="0"/>
                <a:ea typeface="Open Sans Light" panose="020B0306030504020204" pitchFamily="34" charset="0"/>
                <a:cs typeface="Open Sans Light" panose="020B0306030504020204" pitchFamily="34" charset="0"/>
              </a:rPr>
              <a:pPr algn="r" defTabSz="1219170">
                <a:defRPr/>
              </a:pPr>
              <a:t>1</a:t>
            </a:fld>
            <a:endParaRPr lang="en" sz="1000" kern="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420321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4" name="Google Shape;964;p153"/>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b="1" dirty="0">
                <a:ea typeface="Open Sans Light" panose="020B0306030504020204" pitchFamily="34" charset="0"/>
                <a:cs typeface="Open Sans Light" panose="020B0306030504020204" pitchFamily="34" charset="0"/>
              </a:rPr>
              <a:t>NASIS</a:t>
            </a:r>
            <a:endParaRPr b="1" dirty="0">
              <a:ea typeface="Open Sans Light" panose="020B0306030504020204" pitchFamily="34" charset="0"/>
              <a:cs typeface="Open Sans Light" panose="020B0306030504020204" pitchFamily="34" charset="0"/>
            </a:endParaRPr>
          </a:p>
        </p:txBody>
      </p:sp>
      <p:sp>
        <p:nvSpPr>
          <p:cNvPr id="4" name="Google Shape;1176;p179">
            <a:extLst>
              <a:ext uri="{FF2B5EF4-FFF2-40B4-BE49-F238E27FC236}">
                <a16:creationId xmlns:a16="http://schemas.microsoft.com/office/drawing/2014/main" id="{A2131C61-3A73-4B09-B731-9943545D2E89}"/>
              </a:ext>
            </a:extLst>
          </p:cNvPr>
          <p:cNvSpPr txBox="1">
            <a:spLocks/>
          </p:cNvSpPr>
          <p:nvPr/>
        </p:nvSpPr>
        <p:spPr>
          <a:xfrm>
            <a:off x="9209088" y="6488113"/>
            <a:ext cx="2743200" cy="365125"/>
          </a:xfrm>
          <a:prstGeom prst="rect">
            <a:avLst/>
          </a:prstGeom>
          <a:noFill/>
          <a:ln>
            <a:noFill/>
          </a:ln>
        </p:spPr>
        <p:txBody>
          <a:bodyPr spcFirstLastPara="1" vert="horz" wrap="square" lIns="57133" tIns="28567" rIns="57133" bIns="28567" rtlCol="0" anchor="t"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defTabSz="1219170">
              <a:defRPr/>
            </a:pPr>
            <a:fld id="{00000000-1234-1234-1234-123412341234}" type="slidenum">
              <a:rPr lang="en" sz="1000" kern="0" smtClean="0">
                <a:latin typeface="Open Sans Light" panose="020B0306030504020204" pitchFamily="34" charset="0"/>
                <a:ea typeface="Open Sans Light" panose="020B0306030504020204" pitchFamily="34" charset="0"/>
                <a:cs typeface="Open Sans Light" panose="020B0306030504020204" pitchFamily="34" charset="0"/>
              </a:rPr>
              <a:pPr algn="r" defTabSz="1219170">
                <a:defRPr/>
              </a:pPr>
              <a:t>10</a:t>
            </a:fld>
            <a:endParaRPr lang="en" sz="1000" kern="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88624863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ea typeface="Open Sans Light" panose="020B0306030504020204" pitchFamily="34" charset="0"/>
                <a:cs typeface="Open Sans Light" panose="020B0306030504020204" pitchFamily="34" charset="0"/>
              </a:rPr>
              <a:t>Temporary Student Records</a:t>
            </a:r>
          </a:p>
        </p:txBody>
      </p:sp>
      <p:sp>
        <p:nvSpPr>
          <p:cNvPr id="3" name="Text Placeholder 2"/>
          <p:cNvSpPr>
            <a:spLocks noGrp="1"/>
          </p:cNvSpPr>
          <p:nvPr>
            <p:ph sz="quarter" idx="16"/>
          </p:nvPr>
        </p:nvSpPr>
        <p:spPr/>
        <p:txBody>
          <a:bodyPr>
            <a:normAutofit/>
          </a:bodyPr>
          <a:lstStyle/>
          <a:p>
            <a:pPr marL="533400" lvl="0" indent="-457200">
              <a:lnSpc>
                <a:spcPct val="100000"/>
              </a:lnSpc>
              <a:spcBef>
                <a:spcPts val="0"/>
              </a:spcBef>
              <a:buClrTx/>
              <a:buSzPts val="2400"/>
              <a:buFont typeface="Wingdings" panose="05000000000000000000" pitchFamily="2" charset="2"/>
              <a:buChar char="§"/>
            </a:pPr>
            <a:r>
              <a:rPr lang="en-US" sz="2400" dirty="0">
                <a:solidFill>
                  <a:schemeClr val="tx1"/>
                </a:solidFill>
              </a:rPr>
              <a:t>If a student enrolled at your school does not have a record in ADAM, a temporary record will need be created in the proctor dashboard. </a:t>
            </a:r>
          </a:p>
          <a:p>
            <a:pPr marL="533400" lvl="0" indent="-457200">
              <a:lnSpc>
                <a:spcPct val="100000"/>
              </a:lnSpc>
              <a:spcBef>
                <a:spcPts val="0"/>
              </a:spcBef>
              <a:buClrTx/>
              <a:buSzPts val="2400"/>
              <a:buFont typeface="Wingdings" panose="05000000000000000000" pitchFamily="2" charset="2"/>
              <a:buChar char="§"/>
            </a:pPr>
            <a:r>
              <a:rPr lang="en-US" sz="2400" dirty="0">
                <a:solidFill>
                  <a:schemeClr val="tx1"/>
                </a:solidFill>
              </a:rPr>
              <a:t>A temporary record will need to be created for each test the student takes. </a:t>
            </a:r>
          </a:p>
          <a:p>
            <a:pPr marL="533400" lvl="0" indent="-457200">
              <a:lnSpc>
                <a:spcPct val="100000"/>
              </a:lnSpc>
              <a:spcBef>
                <a:spcPts val="0"/>
              </a:spcBef>
              <a:buClrTx/>
              <a:buSzPts val="2400"/>
              <a:buFont typeface="Wingdings" panose="05000000000000000000" pitchFamily="2" charset="2"/>
              <a:buChar char="§"/>
            </a:pPr>
            <a:r>
              <a:rPr lang="en-US" sz="2400" dirty="0">
                <a:sym typeface="Arial"/>
              </a:rPr>
              <a:t>When creating a temporary record, a unique ID will need to be applied.</a:t>
            </a:r>
          </a:p>
          <a:p>
            <a:pPr marL="990600" lvl="1" indent="-457200">
              <a:lnSpc>
                <a:spcPct val="100000"/>
              </a:lnSpc>
              <a:spcBef>
                <a:spcPts val="0"/>
              </a:spcBef>
              <a:buSzPts val="2400"/>
              <a:buFont typeface="Wingdings" panose="05000000000000000000" pitchFamily="2" charset="2"/>
              <a:buChar char="§"/>
            </a:pPr>
            <a:r>
              <a:rPr lang="en-US" sz="2000" dirty="0">
                <a:solidFill>
                  <a:schemeClr val="tx1"/>
                </a:solidFill>
                <a:sym typeface="Arial"/>
              </a:rPr>
              <a:t>Pearson recommends using the student’s NASIS ID + a unique identifier (i.e. NASIS ID – 123456789 + G3Math).</a:t>
            </a:r>
          </a:p>
          <a:p>
            <a:pPr marL="533400" indent="-457200">
              <a:lnSpc>
                <a:spcPct val="100000"/>
              </a:lnSpc>
              <a:spcBef>
                <a:spcPts val="0"/>
              </a:spcBef>
              <a:buSzPts val="2400"/>
              <a:buFont typeface="Wingdings" panose="05000000000000000000" pitchFamily="2" charset="2"/>
              <a:buChar char="§"/>
            </a:pPr>
            <a:r>
              <a:rPr lang="en-US" sz="2400" dirty="0">
                <a:solidFill>
                  <a:schemeClr val="tx1"/>
                </a:solidFill>
                <a:sym typeface="Arial"/>
              </a:rPr>
              <a:t>Once a permanent record has been created in ADAM for the student, all temporary records will be merged to the permanent record by the BIE.</a:t>
            </a:r>
          </a:p>
          <a:p>
            <a:pPr marL="990600" lvl="1" indent="-457200">
              <a:lnSpc>
                <a:spcPct val="100000"/>
              </a:lnSpc>
              <a:spcBef>
                <a:spcPts val="0"/>
              </a:spcBef>
              <a:buSzPts val="2400"/>
              <a:buFont typeface="Wingdings" panose="05000000000000000000" pitchFamily="2" charset="2"/>
              <a:buChar char="§"/>
            </a:pPr>
            <a:endParaRPr lang="en-US" sz="2000" dirty="0">
              <a:solidFill>
                <a:schemeClr val="tx1"/>
              </a:solidFill>
              <a:sym typeface="Arial"/>
            </a:endParaRPr>
          </a:p>
        </p:txBody>
      </p:sp>
      <p:sp>
        <p:nvSpPr>
          <p:cNvPr id="12" name="Slide Number Placeholder 2">
            <a:extLst>
              <a:ext uri="{FF2B5EF4-FFF2-40B4-BE49-F238E27FC236}">
                <a16:creationId xmlns:a16="http://schemas.microsoft.com/office/drawing/2014/main" id="{05B9FA84-ABA7-477A-9B94-4585D9283A42}"/>
              </a:ext>
            </a:extLst>
          </p:cNvPr>
          <p:cNvSpPr>
            <a:spLocks noGrp="1"/>
          </p:cNvSpPr>
          <p:nvPr>
            <p:ph type="sldNum" sz="quarter" idx="15"/>
          </p:nvPr>
        </p:nvSpPr>
        <p:spPr/>
        <p:txBody>
          <a:bodyPr/>
          <a:lstStyle/>
          <a:p>
            <a:fld id="{DEE62800-5F1C-45B1-BAA1-436A6B68D5BA}" type="slidenum">
              <a:rPr lang="en-US" smtClean="0"/>
              <a:pPr/>
              <a:t>100</a:t>
            </a:fld>
            <a:endParaRPr lang="en-US"/>
          </a:p>
        </p:txBody>
      </p:sp>
    </p:spTree>
    <p:extLst>
      <p:ext uri="{BB962C8B-B14F-4D97-AF65-F5344CB8AC3E}">
        <p14:creationId xmlns:p14="http://schemas.microsoft.com/office/powerpoint/2010/main" val="85392324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ea typeface="Open Sans Light" panose="020B0306030504020204" pitchFamily="34" charset="0"/>
                <a:cs typeface="Open Sans Light" panose="020B0306030504020204" pitchFamily="34" charset="0"/>
              </a:rPr>
              <a:t>Creating Temporary Students</a:t>
            </a:r>
          </a:p>
        </p:txBody>
      </p:sp>
      <p:sp>
        <p:nvSpPr>
          <p:cNvPr id="3" name="Text Placeholder 2"/>
          <p:cNvSpPr>
            <a:spLocks noGrp="1"/>
          </p:cNvSpPr>
          <p:nvPr>
            <p:ph sz="quarter" idx="17"/>
          </p:nvPr>
        </p:nvSpPr>
        <p:spPr/>
        <p:txBody>
          <a:bodyPr>
            <a:normAutofit fontScale="92500" lnSpcReduction="10000"/>
          </a:bodyPr>
          <a:lstStyle/>
          <a:p>
            <a:pPr marL="76200" lvl="0">
              <a:lnSpc>
                <a:spcPct val="100000"/>
              </a:lnSpc>
              <a:spcBef>
                <a:spcPts val="0"/>
              </a:spcBef>
              <a:buClrTx/>
              <a:buSzPts val="2400"/>
            </a:pPr>
            <a:r>
              <a:rPr lang="en-US" sz="2400" dirty="0">
                <a:solidFill>
                  <a:schemeClr val="tx1"/>
                </a:solidFill>
              </a:rPr>
              <a:t>To create a temporary student record in ADAM:</a:t>
            </a:r>
          </a:p>
          <a:p>
            <a:pPr marL="76200" lvl="0">
              <a:lnSpc>
                <a:spcPct val="100000"/>
              </a:lnSpc>
              <a:spcBef>
                <a:spcPts val="0"/>
              </a:spcBef>
              <a:buClrTx/>
              <a:buSzPts val="2400"/>
            </a:pPr>
            <a:endParaRPr lang="en-US" sz="2400" dirty="0"/>
          </a:p>
          <a:p>
            <a:pPr marL="533400" lvl="0" indent="-457200">
              <a:lnSpc>
                <a:spcPct val="100000"/>
              </a:lnSpc>
              <a:spcBef>
                <a:spcPts val="0"/>
              </a:spcBef>
              <a:buClrTx/>
              <a:buSzPts val="2400"/>
              <a:buFont typeface="+mj-lt"/>
              <a:buAutoNum type="arabicPeriod"/>
            </a:pPr>
            <a:r>
              <a:rPr lang="en-US" sz="2400" dirty="0">
                <a:solidFill>
                  <a:schemeClr val="tx1"/>
                </a:solidFill>
              </a:rPr>
              <a:t>Navigate to the proctor dashboard where the student will test.</a:t>
            </a:r>
          </a:p>
          <a:p>
            <a:pPr marL="533400" lvl="0" indent="-457200">
              <a:lnSpc>
                <a:spcPct val="100000"/>
              </a:lnSpc>
              <a:spcBef>
                <a:spcPts val="0"/>
              </a:spcBef>
              <a:buClrTx/>
              <a:buSzPts val="2400"/>
              <a:buFont typeface="+mj-lt"/>
              <a:buAutoNum type="arabicPeriod"/>
            </a:pPr>
            <a:r>
              <a:rPr lang="en-US" sz="2400" dirty="0"/>
              <a:t>Select </a:t>
            </a:r>
            <a:r>
              <a:rPr lang="en-US" sz="2400" b="1" dirty="0"/>
              <a:t>Create Temporary Student</a:t>
            </a:r>
          </a:p>
          <a:p>
            <a:pPr marL="533400" lvl="0" indent="-457200">
              <a:lnSpc>
                <a:spcPct val="100000"/>
              </a:lnSpc>
              <a:spcBef>
                <a:spcPts val="0"/>
              </a:spcBef>
              <a:buClrTx/>
              <a:buSzPts val="2400"/>
              <a:buFont typeface="+mj-lt"/>
              <a:buAutoNum type="arabicPeriod"/>
            </a:pPr>
            <a:r>
              <a:rPr lang="en-US" sz="2400" dirty="0">
                <a:solidFill>
                  <a:schemeClr val="tx1"/>
                </a:solidFill>
              </a:rPr>
              <a:t>Add the students </a:t>
            </a:r>
            <a:r>
              <a:rPr lang="en-US" sz="2400" b="1" dirty="0">
                <a:solidFill>
                  <a:schemeClr val="tx1"/>
                </a:solidFill>
              </a:rPr>
              <a:t>First Name</a:t>
            </a:r>
            <a:r>
              <a:rPr lang="en-US" sz="2400" dirty="0">
                <a:solidFill>
                  <a:schemeClr val="tx1"/>
                </a:solidFill>
              </a:rPr>
              <a:t>, </a:t>
            </a:r>
            <a:r>
              <a:rPr lang="en-US" sz="2400" b="1" dirty="0">
                <a:solidFill>
                  <a:schemeClr val="tx1"/>
                </a:solidFill>
              </a:rPr>
              <a:t>Last Name</a:t>
            </a:r>
            <a:r>
              <a:rPr lang="en-US" sz="2400" dirty="0">
                <a:solidFill>
                  <a:schemeClr val="tx1"/>
                </a:solidFill>
              </a:rPr>
              <a:t>, </a:t>
            </a:r>
            <a:r>
              <a:rPr lang="en-US" sz="2400" b="1" dirty="0">
                <a:solidFill>
                  <a:schemeClr val="tx1"/>
                </a:solidFill>
              </a:rPr>
              <a:t>Temporary ID</a:t>
            </a:r>
            <a:r>
              <a:rPr lang="en-US" sz="2400" dirty="0">
                <a:solidFill>
                  <a:schemeClr val="tx1"/>
                </a:solidFill>
              </a:rPr>
              <a:t>, and </a:t>
            </a:r>
            <a:r>
              <a:rPr lang="en-US" sz="2400" b="1" dirty="0">
                <a:solidFill>
                  <a:schemeClr val="tx1"/>
                </a:solidFill>
              </a:rPr>
              <a:t>School</a:t>
            </a:r>
            <a:r>
              <a:rPr lang="en-US" sz="2400" dirty="0">
                <a:solidFill>
                  <a:schemeClr val="tx1"/>
                </a:solidFill>
              </a:rPr>
              <a:t>.</a:t>
            </a:r>
          </a:p>
          <a:p>
            <a:pPr marL="990600" lvl="1" indent="-457200">
              <a:lnSpc>
                <a:spcPct val="100000"/>
              </a:lnSpc>
              <a:spcBef>
                <a:spcPts val="0"/>
              </a:spcBef>
              <a:buSzPts val="2400"/>
              <a:buFont typeface="+mj-lt"/>
              <a:buAutoNum type="alphaLcPeriod"/>
            </a:pPr>
            <a:r>
              <a:rPr lang="en-US" sz="2000" dirty="0"/>
              <a:t>If applicable, select </a:t>
            </a:r>
            <a:r>
              <a:rPr lang="en-US" sz="2000" b="1" dirty="0"/>
              <a:t>Add accommodations for this temporary student </a:t>
            </a:r>
            <a:r>
              <a:rPr lang="en-US" sz="2000" dirty="0"/>
              <a:t>and add all needed accommodations.</a:t>
            </a:r>
          </a:p>
          <a:p>
            <a:pPr marL="533400" indent="-457200">
              <a:lnSpc>
                <a:spcPct val="100000"/>
              </a:lnSpc>
              <a:spcBef>
                <a:spcPts val="0"/>
              </a:spcBef>
              <a:buSzPts val="2400"/>
              <a:buFont typeface="+mj-lt"/>
              <a:buAutoNum type="arabicPeriod"/>
            </a:pPr>
            <a:r>
              <a:rPr lang="en-US" sz="2400" dirty="0">
                <a:solidFill>
                  <a:schemeClr val="tx1"/>
                </a:solidFill>
              </a:rPr>
              <a:t>Select</a:t>
            </a:r>
            <a:r>
              <a:rPr lang="en-US" sz="2400" b="1" dirty="0">
                <a:solidFill>
                  <a:schemeClr val="tx1"/>
                </a:solidFill>
              </a:rPr>
              <a:t> Save.</a:t>
            </a:r>
          </a:p>
          <a:p>
            <a:pPr marL="533400" lvl="0" indent="-457200">
              <a:lnSpc>
                <a:spcPct val="100000"/>
              </a:lnSpc>
              <a:spcBef>
                <a:spcPts val="0"/>
              </a:spcBef>
              <a:buClrTx/>
              <a:buSzPts val="2400"/>
              <a:buFont typeface="+mj-lt"/>
              <a:buAutoNum type="arabicPeriod"/>
            </a:pPr>
            <a:endParaRPr lang="en-US" sz="2400" dirty="0">
              <a:solidFill>
                <a:schemeClr val="tx1"/>
              </a:solidFill>
              <a:sym typeface="Arial"/>
            </a:endParaRPr>
          </a:p>
        </p:txBody>
      </p:sp>
      <p:sp>
        <p:nvSpPr>
          <p:cNvPr id="12" name="Slide Number Placeholder 2">
            <a:extLst>
              <a:ext uri="{FF2B5EF4-FFF2-40B4-BE49-F238E27FC236}">
                <a16:creationId xmlns:a16="http://schemas.microsoft.com/office/drawing/2014/main" id="{05B9FA84-ABA7-477A-9B94-4585D9283A42}"/>
              </a:ext>
            </a:extLst>
          </p:cNvPr>
          <p:cNvSpPr>
            <a:spLocks noGrp="1"/>
          </p:cNvSpPr>
          <p:nvPr>
            <p:ph type="sldNum" sz="quarter" idx="16"/>
          </p:nvPr>
        </p:nvSpPr>
        <p:spPr/>
        <p:txBody>
          <a:bodyPr/>
          <a:lstStyle/>
          <a:p>
            <a:fld id="{DEE62800-5F1C-45B1-BAA1-436A6B68D5BA}" type="slidenum">
              <a:rPr lang="en-US" smtClean="0"/>
              <a:pPr/>
              <a:t>101</a:t>
            </a:fld>
            <a:endParaRPr lang="en-US"/>
          </a:p>
        </p:txBody>
      </p:sp>
      <p:pic>
        <p:nvPicPr>
          <p:cNvPr id="10" name="Picture 9" descr="A screenshot of a computer&#10;&#10;Description automatically generated">
            <a:extLst>
              <a:ext uri="{FF2B5EF4-FFF2-40B4-BE49-F238E27FC236}">
                <a16:creationId xmlns:a16="http://schemas.microsoft.com/office/drawing/2014/main" id="{0AA8F063-4120-9881-ABA2-8A6CF57BADEA}"/>
              </a:ext>
            </a:extLst>
          </p:cNvPr>
          <p:cNvPicPr>
            <a:picLocks noChangeAspect="1"/>
          </p:cNvPicPr>
          <p:nvPr/>
        </p:nvPicPr>
        <p:blipFill>
          <a:blip r:embed="rId2"/>
          <a:stretch>
            <a:fillRect/>
          </a:stretch>
        </p:blipFill>
        <p:spPr>
          <a:xfrm>
            <a:off x="7139696" y="2173226"/>
            <a:ext cx="3725072" cy="1610193"/>
          </a:xfrm>
          <a:prstGeom prst="rect">
            <a:avLst/>
          </a:prstGeom>
          <a:ln>
            <a:solidFill>
              <a:schemeClr val="bg2"/>
            </a:solidFill>
          </a:ln>
          <a:effectLst>
            <a:outerShdw blurRad="50800" dist="38100" dir="2700000" algn="tl" rotWithShape="0">
              <a:prstClr val="black">
                <a:alpha val="40000"/>
              </a:prstClr>
            </a:outerShdw>
          </a:effectLst>
        </p:spPr>
      </p:pic>
      <p:sp>
        <p:nvSpPr>
          <p:cNvPr id="11" name="Oval 10">
            <a:extLst>
              <a:ext uri="{FF2B5EF4-FFF2-40B4-BE49-F238E27FC236}">
                <a16:creationId xmlns:a16="http://schemas.microsoft.com/office/drawing/2014/main" id="{83C52153-9912-4A06-8B2C-C6E49242B438}"/>
              </a:ext>
            </a:extLst>
          </p:cNvPr>
          <p:cNvSpPr/>
          <p:nvPr/>
        </p:nvSpPr>
        <p:spPr>
          <a:xfrm>
            <a:off x="8498343" y="2646949"/>
            <a:ext cx="1884915" cy="3700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ndParaRPr>
          </a:p>
        </p:txBody>
      </p:sp>
      <p:pic>
        <p:nvPicPr>
          <p:cNvPr id="14" name="Picture 13" descr="A screenshot of a computer&#10;&#10;Description automatically generated">
            <a:extLst>
              <a:ext uri="{FF2B5EF4-FFF2-40B4-BE49-F238E27FC236}">
                <a16:creationId xmlns:a16="http://schemas.microsoft.com/office/drawing/2014/main" id="{48D6629E-09AF-B35A-E893-954A0C84668B}"/>
              </a:ext>
            </a:extLst>
          </p:cNvPr>
          <p:cNvPicPr>
            <a:picLocks noChangeAspect="1"/>
          </p:cNvPicPr>
          <p:nvPr/>
        </p:nvPicPr>
        <p:blipFill>
          <a:blip r:embed="rId3"/>
          <a:stretch>
            <a:fillRect/>
          </a:stretch>
        </p:blipFill>
        <p:spPr>
          <a:xfrm>
            <a:off x="6240384" y="4063255"/>
            <a:ext cx="5523695" cy="1942319"/>
          </a:xfrm>
          <a:prstGeom prst="rect">
            <a:avLst/>
          </a:prstGeom>
          <a:ln>
            <a:solidFill>
              <a:schemeClr val="bg2"/>
            </a:solidFill>
          </a:ln>
          <a:effectLst>
            <a:outerShdw blurRad="50800" dist="38100" dir="2700000" algn="tl" rotWithShape="0">
              <a:prstClr val="black">
                <a:alpha val="40000"/>
              </a:prstClr>
            </a:outerShdw>
          </a:effectLst>
        </p:spPr>
      </p:pic>
      <p:sp>
        <p:nvSpPr>
          <p:cNvPr id="15" name="Oval 14">
            <a:extLst>
              <a:ext uri="{FF2B5EF4-FFF2-40B4-BE49-F238E27FC236}">
                <a16:creationId xmlns:a16="http://schemas.microsoft.com/office/drawing/2014/main" id="{FF7F8F86-01FC-56DC-701E-54A080E69B39}"/>
              </a:ext>
            </a:extLst>
          </p:cNvPr>
          <p:cNvSpPr/>
          <p:nvPr/>
        </p:nvSpPr>
        <p:spPr>
          <a:xfrm>
            <a:off x="11317175" y="5734933"/>
            <a:ext cx="461814" cy="215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ndParaRPr>
          </a:p>
        </p:txBody>
      </p:sp>
      <p:sp>
        <p:nvSpPr>
          <p:cNvPr id="16" name="Google Shape;1109;p81">
            <a:extLst>
              <a:ext uri="{FF2B5EF4-FFF2-40B4-BE49-F238E27FC236}">
                <a16:creationId xmlns:a16="http://schemas.microsoft.com/office/drawing/2014/main" id="{9249B53E-7707-93ED-4E96-0935990203FC}"/>
              </a:ext>
            </a:extLst>
          </p:cNvPr>
          <p:cNvSpPr/>
          <p:nvPr/>
        </p:nvSpPr>
        <p:spPr>
          <a:xfrm rot="5400000">
            <a:off x="8508719" y="3754237"/>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76743738"/>
      </p:ext>
    </p:extLst>
  </p:cSld>
  <p:clrMapOvr>
    <a:masterClrMapping/>
  </p:clrMapOvr>
  <p:transition spd="slow"/>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dirty="0">
                <a:ea typeface="Open Sans Light" panose="020B0306030504020204" pitchFamily="34" charset="0"/>
                <a:cs typeface="Open Sans Light" panose="020B0306030504020204" pitchFamily="34" charset="0"/>
              </a:rPr>
              <a:t>Accountability Codes</a:t>
            </a:r>
            <a:endParaRPr sz="4000" b="1" dirty="0">
              <a:ea typeface="Open Sans Light" panose="020B0306030504020204" pitchFamily="34" charset="0"/>
              <a:cs typeface="Open Sans Light" panose="020B0306030504020204" pitchFamily="34" charset="0"/>
            </a:endParaRPr>
          </a:p>
        </p:txBody>
      </p:sp>
      <p:sp>
        <p:nvSpPr>
          <p:cNvPr id="2" name="Content Placeholder 1">
            <a:extLst>
              <a:ext uri="{FF2B5EF4-FFF2-40B4-BE49-F238E27FC236}">
                <a16:creationId xmlns:a16="http://schemas.microsoft.com/office/drawing/2014/main" id="{3D342CAA-0D28-46F8-A699-80FCCFA883FB}"/>
              </a:ext>
            </a:extLst>
          </p:cNvPr>
          <p:cNvSpPr>
            <a:spLocks noGrp="1"/>
          </p:cNvSpPr>
          <p:nvPr>
            <p:ph sz="quarter" idx="16"/>
          </p:nvPr>
        </p:nvSpPr>
        <p:spPr/>
        <p:txBody>
          <a:bodyPr/>
          <a:lstStyle/>
          <a:p>
            <a:r>
              <a:rPr lang="en-US" sz="2000" dirty="0"/>
              <a:t>This proctor dashboard feature provides a way to note a testing situation for a student that was not expected, such as a medical emergency or withdrawal.</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102</a:t>
            </a:fld>
            <a:endParaRPr kern="0"/>
          </a:p>
        </p:txBody>
      </p:sp>
      <p:pic>
        <p:nvPicPr>
          <p:cNvPr id="5" name="Picture 4">
            <a:extLst>
              <a:ext uri="{FF2B5EF4-FFF2-40B4-BE49-F238E27FC236}">
                <a16:creationId xmlns:a16="http://schemas.microsoft.com/office/drawing/2014/main" id="{DCD8A33C-5741-5CFC-65BA-93EC20C9D97A}"/>
              </a:ext>
            </a:extLst>
          </p:cNvPr>
          <p:cNvPicPr>
            <a:picLocks noChangeAspect="1"/>
          </p:cNvPicPr>
          <p:nvPr/>
        </p:nvPicPr>
        <p:blipFill>
          <a:blip r:embed="rId3"/>
          <a:stretch>
            <a:fillRect/>
          </a:stretch>
        </p:blipFill>
        <p:spPr>
          <a:xfrm>
            <a:off x="430130" y="2754453"/>
            <a:ext cx="11331740" cy="712498"/>
          </a:xfrm>
          <a:prstGeom prst="rect">
            <a:avLst/>
          </a:prstGeom>
          <a:ln>
            <a:solidFill>
              <a:schemeClr val="bg2"/>
            </a:solidFill>
          </a:ln>
          <a:effectLst>
            <a:outerShdw blurRad="50800" dist="38100" dir="2700000" algn="tl" rotWithShape="0">
              <a:prstClr val="black">
                <a:alpha val="40000"/>
              </a:prstClr>
            </a:outerShdw>
          </a:effectLst>
        </p:spPr>
      </p:pic>
      <p:pic>
        <p:nvPicPr>
          <p:cNvPr id="7" name="Picture 6" descr="A screenshot of a computer&#10;&#10;Description automatically generated">
            <a:extLst>
              <a:ext uri="{FF2B5EF4-FFF2-40B4-BE49-F238E27FC236}">
                <a16:creationId xmlns:a16="http://schemas.microsoft.com/office/drawing/2014/main" id="{CCC2D80C-7E30-BFE2-93DE-2372AD24643C}"/>
              </a:ext>
            </a:extLst>
          </p:cNvPr>
          <p:cNvPicPr>
            <a:picLocks noChangeAspect="1"/>
          </p:cNvPicPr>
          <p:nvPr/>
        </p:nvPicPr>
        <p:blipFill>
          <a:blip r:embed="rId4"/>
          <a:stretch>
            <a:fillRect/>
          </a:stretch>
        </p:blipFill>
        <p:spPr>
          <a:xfrm>
            <a:off x="3623858" y="3670151"/>
            <a:ext cx="5086611" cy="2902099"/>
          </a:xfrm>
          <a:prstGeom prst="rect">
            <a:avLst/>
          </a:prstGeom>
          <a:ln>
            <a:solidFill>
              <a:schemeClr val="bg2"/>
            </a:solidFill>
          </a:ln>
          <a:effectLst>
            <a:outerShdw blurRad="50800" dist="38100" dir="2700000" algn="tl" rotWithShape="0">
              <a:prstClr val="black">
                <a:alpha val="40000"/>
              </a:prstClr>
            </a:outerShdw>
          </a:effectLst>
        </p:spPr>
      </p:pic>
      <p:sp>
        <p:nvSpPr>
          <p:cNvPr id="8" name="Google Shape;686;p68">
            <a:extLst>
              <a:ext uri="{FF2B5EF4-FFF2-40B4-BE49-F238E27FC236}">
                <a16:creationId xmlns:a16="http://schemas.microsoft.com/office/drawing/2014/main" id="{DA591323-25A2-AD5B-8BBD-4CC96873CDC1}"/>
              </a:ext>
            </a:extLst>
          </p:cNvPr>
          <p:cNvSpPr/>
          <p:nvPr/>
        </p:nvSpPr>
        <p:spPr>
          <a:xfrm>
            <a:off x="10399175" y="3150418"/>
            <a:ext cx="657224" cy="254518"/>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lang="en-US">
              <a:latin typeface="Calibri Light" panose="020F0302020204030204" pitchFamily="34" charset="0"/>
            </a:endParaRPr>
          </a:p>
        </p:txBody>
      </p:sp>
      <p:sp>
        <p:nvSpPr>
          <p:cNvPr id="9" name="Google Shape;1109;p81">
            <a:extLst>
              <a:ext uri="{FF2B5EF4-FFF2-40B4-BE49-F238E27FC236}">
                <a16:creationId xmlns:a16="http://schemas.microsoft.com/office/drawing/2014/main" id="{4C592EAC-79CA-DCCE-2728-868EE2541D9D}"/>
              </a:ext>
            </a:extLst>
          </p:cNvPr>
          <p:cNvSpPr/>
          <p:nvPr/>
        </p:nvSpPr>
        <p:spPr>
          <a:xfrm rot="5400000">
            <a:off x="5673651" y="3366978"/>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8016003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4" name="Google Shape;964;p153"/>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b="1" dirty="0">
                <a:ea typeface="Open Sans Light" panose="020B0306030504020204" pitchFamily="34" charset="0"/>
                <a:cs typeface="Open Sans Light" panose="020B0306030504020204" pitchFamily="34" charset="0"/>
              </a:rPr>
              <a:t>TestNav</a:t>
            </a:r>
            <a:endParaRPr b="1" dirty="0">
              <a:ea typeface="Open Sans Light" panose="020B0306030504020204" pitchFamily="34" charset="0"/>
              <a:cs typeface="Open Sans Light" panose="020B0306030504020204" pitchFamily="34" charset="0"/>
            </a:endParaRPr>
          </a:p>
        </p:txBody>
      </p:sp>
      <p:sp>
        <p:nvSpPr>
          <p:cNvPr id="4" name="Google Shape;1176;p179">
            <a:extLst>
              <a:ext uri="{FF2B5EF4-FFF2-40B4-BE49-F238E27FC236}">
                <a16:creationId xmlns:a16="http://schemas.microsoft.com/office/drawing/2014/main" id="{35291772-309F-48F8-9988-7C9E7840879F}"/>
              </a:ext>
            </a:extLst>
          </p:cNvPr>
          <p:cNvSpPr txBox="1">
            <a:spLocks/>
          </p:cNvSpPr>
          <p:nvPr/>
        </p:nvSpPr>
        <p:spPr>
          <a:xfrm>
            <a:off x="9209088" y="6488113"/>
            <a:ext cx="2743200" cy="365125"/>
          </a:xfrm>
          <a:prstGeom prst="rect">
            <a:avLst/>
          </a:prstGeom>
          <a:noFill/>
          <a:ln>
            <a:noFill/>
          </a:ln>
        </p:spPr>
        <p:txBody>
          <a:bodyPr spcFirstLastPara="1" vert="horz" wrap="square" lIns="57133" tIns="28567" rIns="57133" bIns="28567" rtlCol="0" anchor="t"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defTabSz="1219170">
              <a:defRPr/>
            </a:pPr>
            <a:fld id="{00000000-1234-1234-1234-123412341234}" type="slidenum">
              <a:rPr lang="en" sz="1000" kern="0" smtClean="0">
                <a:latin typeface="Open Sans Light" panose="020B0306030504020204" pitchFamily="34" charset="0"/>
                <a:ea typeface="Open Sans Light" panose="020B0306030504020204" pitchFamily="34" charset="0"/>
                <a:cs typeface="Open Sans Light" panose="020B0306030504020204" pitchFamily="34" charset="0"/>
              </a:rPr>
              <a:pPr algn="r" defTabSz="1219170">
                <a:defRPr/>
              </a:pPr>
              <a:t>103</a:t>
            </a:fld>
            <a:endParaRPr lang="en" sz="1000" kern="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91400684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Autofit/>
          </a:bodyPr>
          <a:lstStyle/>
          <a:p>
            <a:r>
              <a:rPr lang="en-US" sz="4000" b="1" dirty="0">
                <a:ea typeface="Open Sans Light" panose="020B0306030504020204" pitchFamily="34" charset="0"/>
                <a:cs typeface="Open Sans Light" panose="020B0306030504020204" pitchFamily="34" charset="0"/>
              </a:rPr>
              <a:t>TestNav Updates</a:t>
            </a:r>
          </a:p>
        </p:txBody>
      </p:sp>
      <p:sp>
        <p:nvSpPr>
          <p:cNvPr id="7" name="Content Placeholder 6">
            <a:extLst>
              <a:ext uri="{FF2B5EF4-FFF2-40B4-BE49-F238E27FC236}">
                <a16:creationId xmlns:a16="http://schemas.microsoft.com/office/drawing/2014/main" id="{DF4B6707-5C11-461F-94BD-880443856D86}"/>
              </a:ext>
            </a:extLst>
          </p:cNvPr>
          <p:cNvSpPr>
            <a:spLocks noGrp="1"/>
          </p:cNvSpPr>
          <p:nvPr>
            <p:ph sz="quarter" idx="16"/>
          </p:nvPr>
        </p:nvSpPr>
        <p:spPr/>
        <p:txBody>
          <a:bodyPr/>
          <a:lstStyle/>
          <a:p>
            <a:r>
              <a:rPr lang="en-US" sz="2800" dirty="0"/>
              <a:t>TestNav 8.22 Global Core Changes – Not configurable, part of base product</a:t>
            </a:r>
          </a:p>
          <a:p>
            <a:pPr marL="457200" indent="-457200">
              <a:buFont typeface="Wingdings" panose="05000000000000000000" pitchFamily="2" charset="2"/>
              <a:buChar char="§"/>
            </a:pPr>
            <a:r>
              <a:rPr lang="en-US" sz="2400" dirty="0"/>
              <a:t>Updated to allow students to copy text from passages and paste it into response entry areas of the user interface (UI).</a:t>
            </a:r>
          </a:p>
          <a:p>
            <a:pPr marL="457200" indent="-457200">
              <a:buFont typeface="Wingdings" panose="05000000000000000000" pitchFamily="2" charset="2"/>
              <a:buChar char="§"/>
            </a:pPr>
            <a:r>
              <a:rPr lang="en-US" sz="2400" dirty="0"/>
              <a:t>Added ARIA labeling to volume display and controls for better screen reader support.</a:t>
            </a:r>
          </a:p>
          <a:p>
            <a:pPr marL="457200" indent="-457200">
              <a:buFont typeface="Wingdings" panose="05000000000000000000" pitchFamily="2" charset="2"/>
              <a:buChar char="§"/>
            </a:pPr>
            <a:r>
              <a:rPr lang="en-US" sz="2400" dirty="0"/>
              <a:t>Eliminated auto-scrolling of content out of the display area when dragging a match interaction dragger past the edge of the content in a two-pane-scrolling item.</a:t>
            </a:r>
          </a:p>
          <a:p>
            <a:endParaRPr lang="en-US" sz="2800" dirty="0"/>
          </a:p>
          <a:p>
            <a:endParaRPr lang="en-US" sz="2800" dirty="0"/>
          </a:p>
          <a:p>
            <a:endParaRPr lang="en-US" dirty="0"/>
          </a:p>
        </p:txBody>
      </p:sp>
      <p:sp>
        <p:nvSpPr>
          <p:cNvPr id="6" name="Slide Number Placeholder 5"/>
          <p:cNvSpPr>
            <a:spLocks noGrp="1"/>
          </p:cNvSpPr>
          <p:nvPr>
            <p:ph type="sldNum" sz="quarter" idx="15"/>
          </p:nvPr>
        </p:nvSpPr>
        <p:spPr/>
        <p:txBody>
          <a:bodyPr/>
          <a:lstStyle/>
          <a:p>
            <a:fld id="{A675A95B-E252-424C-9C73-487F8FE43AE6}" type="slidenum">
              <a:rPr lang="en-US" smtClean="0"/>
              <a:pPr/>
              <a:t>104</a:t>
            </a:fld>
            <a:endParaRPr lang="en-US"/>
          </a:p>
        </p:txBody>
      </p:sp>
    </p:spTree>
    <p:custDataLst>
      <p:tags r:id="rId1"/>
    </p:custDataLst>
    <p:extLst>
      <p:ext uri="{BB962C8B-B14F-4D97-AF65-F5344CB8AC3E}">
        <p14:creationId xmlns:p14="http://schemas.microsoft.com/office/powerpoint/2010/main" val="7770815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Autofit/>
          </a:bodyPr>
          <a:lstStyle/>
          <a:p>
            <a:r>
              <a:rPr lang="en-US" sz="4000" b="1" dirty="0">
                <a:ea typeface="Open Sans Light" panose="020B0306030504020204" pitchFamily="34" charset="0"/>
                <a:cs typeface="Open Sans Light" panose="020B0306030504020204" pitchFamily="34" charset="0"/>
              </a:rPr>
              <a:t>TestNav – Student Access on a Windows device</a:t>
            </a:r>
          </a:p>
        </p:txBody>
      </p:sp>
      <p:sp>
        <p:nvSpPr>
          <p:cNvPr id="7" name="Content Placeholder 6">
            <a:extLst>
              <a:ext uri="{FF2B5EF4-FFF2-40B4-BE49-F238E27FC236}">
                <a16:creationId xmlns:a16="http://schemas.microsoft.com/office/drawing/2014/main" id="{DF4B6707-5C11-461F-94BD-880443856D86}"/>
              </a:ext>
            </a:extLst>
          </p:cNvPr>
          <p:cNvSpPr>
            <a:spLocks noGrp="1"/>
          </p:cNvSpPr>
          <p:nvPr>
            <p:ph sz="quarter" idx="16"/>
          </p:nvPr>
        </p:nvSpPr>
        <p:spPr/>
        <p:txBody>
          <a:bodyPr/>
          <a:lstStyle/>
          <a:p>
            <a:r>
              <a:rPr lang="en-US" sz="2800" dirty="0"/>
              <a:t>Select the TestNav icon from the desktop.</a:t>
            </a:r>
          </a:p>
          <a:p>
            <a:endParaRPr lang="en-US" dirty="0"/>
          </a:p>
        </p:txBody>
      </p:sp>
      <p:sp>
        <p:nvSpPr>
          <p:cNvPr id="6" name="Slide Number Placeholder 5"/>
          <p:cNvSpPr>
            <a:spLocks noGrp="1"/>
          </p:cNvSpPr>
          <p:nvPr>
            <p:ph type="sldNum" sz="quarter" idx="15"/>
          </p:nvPr>
        </p:nvSpPr>
        <p:spPr/>
        <p:txBody>
          <a:bodyPr/>
          <a:lstStyle/>
          <a:p>
            <a:fld id="{A675A95B-E252-424C-9C73-487F8FE43AE6}" type="slidenum">
              <a:rPr lang="en-US" smtClean="0"/>
              <a:pPr/>
              <a:t>105</a:t>
            </a:fld>
            <a:endParaRPr lang="en-US"/>
          </a:p>
        </p:txBody>
      </p:sp>
      <p:pic>
        <p:nvPicPr>
          <p:cNvPr id="3" name="Picture 2">
            <a:extLst>
              <a:ext uri="{FF2B5EF4-FFF2-40B4-BE49-F238E27FC236}">
                <a16:creationId xmlns:a16="http://schemas.microsoft.com/office/drawing/2014/main" id="{09805359-9470-4004-9AA6-0B0B6D8EF4EF}"/>
              </a:ext>
            </a:extLst>
          </p:cNvPr>
          <p:cNvPicPr>
            <a:picLocks noChangeAspect="1"/>
          </p:cNvPicPr>
          <p:nvPr/>
        </p:nvPicPr>
        <p:blipFill>
          <a:blip r:embed="rId4"/>
          <a:stretch>
            <a:fillRect/>
          </a:stretch>
        </p:blipFill>
        <p:spPr>
          <a:xfrm>
            <a:off x="830848" y="3031332"/>
            <a:ext cx="5002015" cy="2830597"/>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2884D018-56DC-4554-AC9B-5CA2FDB79C06}"/>
              </a:ext>
            </a:extLst>
          </p:cNvPr>
          <p:cNvPicPr>
            <a:picLocks noChangeAspect="1"/>
          </p:cNvPicPr>
          <p:nvPr/>
        </p:nvPicPr>
        <p:blipFill>
          <a:blip r:embed="rId5"/>
          <a:stretch>
            <a:fillRect/>
          </a:stretch>
        </p:blipFill>
        <p:spPr>
          <a:xfrm>
            <a:off x="6096000" y="3031332"/>
            <a:ext cx="5054600" cy="2860835"/>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79354084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pic>
        <p:nvPicPr>
          <p:cNvPr id="682" name="Google Shape;682;p68"/>
          <p:cNvPicPr preferRelativeResize="0"/>
          <p:nvPr/>
        </p:nvPicPr>
        <p:blipFill>
          <a:blip r:embed="rId4"/>
          <a:srcRect/>
          <a:stretch/>
        </p:blipFill>
        <p:spPr>
          <a:xfrm>
            <a:off x="3300369" y="2964555"/>
            <a:ext cx="5591261" cy="3523558"/>
          </a:xfrm>
          <a:prstGeom prst="rect">
            <a:avLst/>
          </a:prstGeom>
          <a:noFill/>
          <a:ln>
            <a:solidFill>
              <a:schemeClr val="bg2"/>
            </a:solidFill>
          </a:ln>
          <a:effectLst>
            <a:outerShdw blurRad="50800" dist="38100" dir="2700000" algn="tl" rotWithShape="0">
              <a:prstClr val="black">
                <a:alpha val="40000"/>
              </a:prstClr>
            </a:outerShdw>
          </a:effectLst>
        </p:spPr>
      </p:pic>
      <p:sp>
        <p:nvSpPr>
          <p:cNvPr id="686" name="Google Shape;686;p68"/>
          <p:cNvSpPr/>
          <p:nvPr/>
        </p:nvSpPr>
        <p:spPr>
          <a:xfrm>
            <a:off x="3628692" y="6075950"/>
            <a:ext cx="943308" cy="388728"/>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lang="en-US">
              <a:latin typeface="Calibri Light" panose="020F0302020204030204" pitchFamily="34" charset="0"/>
            </a:endParaRPr>
          </a:p>
        </p:txBody>
      </p:sp>
      <p:sp>
        <p:nvSpPr>
          <p:cNvPr id="7" name="Title 1">
            <a:extLst>
              <a:ext uri="{FF2B5EF4-FFF2-40B4-BE49-F238E27FC236}">
                <a16:creationId xmlns:a16="http://schemas.microsoft.com/office/drawing/2014/main" id="{ABE7B4F7-6EB4-424F-80C3-4562555F2444}"/>
              </a:ext>
            </a:extLst>
          </p:cNvPr>
          <p:cNvSpPr>
            <a:spLocks noGrp="1"/>
          </p:cNvSpPr>
          <p:nvPr>
            <p:ph type="title"/>
          </p:nvPr>
        </p:nvSpPr>
        <p:spPr/>
        <p:txBody>
          <a:bodyPr>
            <a:noAutofit/>
          </a:bodyPr>
          <a:lstStyle/>
          <a:p>
            <a:r>
              <a:rPr lang="en-US" sz="4000" b="1">
                <a:ea typeface="Open Sans Light" panose="020B0306030504020204" pitchFamily="34" charset="0"/>
                <a:cs typeface="Open Sans Light" panose="020B0306030504020204" pitchFamily="34" charset="0"/>
              </a:rPr>
              <a:t>TestNav Access</a:t>
            </a:r>
          </a:p>
        </p:txBody>
      </p:sp>
      <p:sp>
        <p:nvSpPr>
          <p:cNvPr id="2" name="Content Placeholder 1">
            <a:extLst>
              <a:ext uri="{FF2B5EF4-FFF2-40B4-BE49-F238E27FC236}">
                <a16:creationId xmlns:a16="http://schemas.microsoft.com/office/drawing/2014/main" id="{B68E0C8E-512C-445B-8B36-13E69F8E13E9}"/>
              </a:ext>
            </a:extLst>
          </p:cNvPr>
          <p:cNvSpPr>
            <a:spLocks noGrp="1"/>
          </p:cNvSpPr>
          <p:nvPr>
            <p:ph sz="quarter" idx="16"/>
          </p:nvPr>
        </p:nvSpPr>
        <p:spPr/>
        <p:txBody>
          <a:bodyPr/>
          <a:lstStyle/>
          <a:p>
            <a:r>
              <a:rPr lang="en-US" sz="2800" dirty="0"/>
              <a:t>If not already chosen, students will need to select BIE from the customer list.</a:t>
            </a:r>
          </a:p>
        </p:txBody>
      </p:sp>
      <p:sp>
        <p:nvSpPr>
          <p:cNvPr id="6" name="Slide Number Placeholder 5">
            <a:extLst>
              <a:ext uri="{FF2B5EF4-FFF2-40B4-BE49-F238E27FC236}">
                <a16:creationId xmlns:a16="http://schemas.microsoft.com/office/drawing/2014/main" id="{0AFB5033-7352-4491-B941-CDE4DAC880ED}"/>
              </a:ext>
            </a:extLst>
          </p:cNvPr>
          <p:cNvSpPr>
            <a:spLocks noGrp="1"/>
          </p:cNvSpPr>
          <p:nvPr>
            <p:ph type="sldNum" sz="quarter" idx="15"/>
          </p:nvPr>
        </p:nvSpPr>
        <p:spPr/>
        <p:txBody>
          <a:bodyPr/>
          <a:lstStyle/>
          <a:p>
            <a:fld id="{A675A95B-E252-424C-9C73-487F8FE43AE6}" type="slidenum">
              <a:rPr lang="en-US" smtClean="0"/>
              <a:pPr/>
              <a:t>106</a:t>
            </a:fld>
            <a:endParaRPr lang="en-US"/>
          </a:p>
        </p:txBody>
      </p:sp>
    </p:spTree>
    <p:custDataLst>
      <p:tags r:id="rId1"/>
    </p:custDataLst>
    <p:extLst>
      <p:ext uri="{BB962C8B-B14F-4D97-AF65-F5344CB8AC3E}">
        <p14:creationId xmlns:p14="http://schemas.microsoft.com/office/powerpoint/2010/main" val="210634833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pic>
        <p:nvPicPr>
          <p:cNvPr id="696" name="Google Shape;696;p69"/>
          <p:cNvPicPr preferRelativeResize="0"/>
          <p:nvPr/>
        </p:nvPicPr>
        <p:blipFill>
          <a:blip r:embed="rId4"/>
          <a:srcRect/>
          <a:stretch/>
        </p:blipFill>
        <p:spPr>
          <a:xfrm>
            <a:off x="430077" y="2947830"/>
            <a:ext cx="3544601" cy="3164663"/>
          </a:xfrm>
          <a:prstGeom prst="rect">
            <a:avLst/>
          </a:prstGeom>
          <a:noFill/>
          <a:ln>
            <a:solidFill>
              <a:schemeClr val="bg2"/>
            </a:solidFill>
          </a:ln>
          <a:effectLst>
            <a:outerShdw blurRad="50800" dist="38100" dir="2700000" algn="tl" rotWithShape="0">
              <a:prstClr val="black">
                <a:alpha val="40000"/>
              </a:prstClr>
            </a:outerShdw>
          </a:effectLst>
        </p:spPr>
      </p:pic>
      <p:sp>
        <p:nvSpPr>
          <p:cNvPr id="7" name="Title 1">
            <a:extLst>
              <a:ext uri="{FF2B5EF4-FFF2-40B4-BE49-F238E27FC236}">
                <a16:creationId xmlns:a16="http://schemas.microsoft.com/office/drawing/2014/main" id="{4DBA1726-9A52-41D1-9F69-6541E567437C}"/>
              </a:ext>
            </a:extLst>
          </p:cNvPr>
          <p:cNvSpPr>
            <a:spLocks noGrp="1"/>
          </p:cNvSpPr>
          <p:nvPr>
            <p:ph type="title"/>
          </p:nvPr>
        </p:nvSpPr>
        <p:spPr/>
        <p:txBody>
          <a:bodyPr>
            <a:noAutofit/>
          </a:bodyPr>
          <a:lstStyle/>
          <a:p>
            <a:r>
              <a:rPr lang="en-US" sz="4000" b="1">
                <a:ea typeface="Open Sans Light" panose="020B0306030504020204" pitchFamily="34" charset="0"/>
                <a:cs typeface="Open Sans Light" panose="020B0306030504020204" pitchFamily="34" charset="0"/>
              </a:rPr>
              <a:t>TestNav Sign-In</a:t>
            </a:r>
          </a:p>
        </p:txBody>
      </p:sp>
      <p:sp>
        <p:nvSpPr>
          <p:cNvPr id="2" name="Content Placeholder 1">
            <a:extLst>
              <a:ext uri="{FF2B5EF4-FFF2-40B4-BE49-F238E27FC236}">
                <a16:creationId xmlns:a16="http://schemas.microsoft.com/office/drawing/2014/main" id="{BDE9D343-CA3D-4DB5-ADE1-8A9D6FF6360C}"/>
              </a:ext>
            </a:extLst>
          </p:cNvPr>
          <p:cNvSpPr>
            <a:spLocks noGrp="1"/>
          </p:cNvSpPr>
          <p:nvPr>
            <p:ph sz="quarter" idx="16"/>
          </p:nvPr>
        </p:nvSpPr>
        <p:spPr/>
        <p:txBody>
          <a:bodyPr/>
          <a:lstStyle/>
          <a:p>
            <a:r>
              <a:rPr lang="en-US" sz="2000" dirty="0"/>
              <a:t>Students input the Test Code provided by the proctor &amp; Last Name and NASIS ID from their test ticket. The student will then confirm the information is correct and select next to begin their test.</a:t>
            </a:r>
          </a:p>
          <a:p>
            <a:endParaRPr lang="en-US" dirty="0"/>
          </a:p>
        </p:txBody>
      </p:sp>
      <p:sp>
        <p:nvSpPr>
          <p:cNvPr id="6" name="Slide Number Placeholder 5">
            <a:extLst>
              <a:ext uri="{FF2B5EF4-FFF2-40B4-BE49-F238E27FC236}">
                <a16:creationId xmlns:a16="http://schemas.microsoft.com/office/drawing/2014/main" id="{AE9192A1-548E-4EBB-9DD3-024142BAFE51}"/>
              </a:ext>
            </a:extLst>
          </p:cNvPr>
          <p:cNvSpPr>
            <a:spLocks noGrp="1"/>
          </p:cNvSpPr>
          <p:nvPr>
            <p:ph type="sldNum" sz="quarter" idx="15"/>
          </p:nvPr>
        </p:nvSpPr>
        <p:spPr/>
        <p:txBody>
          <a:bodyPr/>
          <a:lstStyle/>
          <a:p>
            <a:fld id="{A675A95B-E252-424C-9C73-487F8FE43AE6}" type="slidenum">
              <a:rPr lang="en-US" smtClean="0"/>
              <a:pPr/>
              <a:t>107</a:t>
            </a:fld>
            <a:endParaRPr lang="en-US"/>
          </a:p>
        </p:txBody>
      </p:sp>
      <p:pic>
        <p:nvPicPr>
          <p:cNvPr id="3" name="Google Shape;696;p69">
            <a:extLst>
              <a:ext uri="{FF2B5EF4-FFF2-40B4-BE49-F238E27FC236}">
                <a16:creationId xmlns:a16="http://schemas.microsoft.com/office/drawing/2014/main" id="{E5A142EF-D0B0-9AE6-F1F3-68C7264837B8}"/>
              </a:ext>
            </a:extLst>
          </p:cNvPr>
          <p:cNvPicPr preferRelativeResize="0"/>
          <p:nvPr/>
        </p:nvPicPr>
        <p:blipFill>
          <a:blip r:embed="rId5"/>
          <a:srcRect/>
          <a:stretch/>
        </p:blipFill>
        <p:spPr>
          <a:xfrm>
            <a:off x="4296276" y="2947830"/>
            <a:ext cx="3441404" cy="3164663"/>
          </a:xfrm>
          <a:prstGeom prst="rect">
            <a:avLst/>
          </a:prstGeom>
          <a:noFill/>
          <a:ln>
            <a:solidFill>
              <a:schemeClr val="bg2"/>
            </a:solidFill>
          </a:ln>
          <a:effectLst>
            <a:outerShdw blurRad="50800" dist="38100" dir="2700000" algn="tl" rotWithShape="0">
              <a:prstClr val="black">
                <a:alpha val="40000"/>
              </a:prstClr>
            </a:outerShdw>
          </a:effectLst>
        </p:spPr>
      </p:pic>
      <p:sp>
        <p:nvSpPr>
          <p:cNvPr id="4" name="Google Shape;1109;p81">
            <a:extLst>
              <a:ext uri="{FF2B5EF4-FFF2-40B4-BE49-F238E27FC236}">
                <a16:creationId xmlns:a16="http://schemas.microsoft.com/office/drawing/2014/main" id="{BBA2CD1B-F83D-A891-270F-07ED646A4D2B}"/>
              </a:ext>
            </a:extLst>
          </p:cNvPr>
          <p:cNvSpPr/>
          <p:nvPr/>
        </p:nvSpPr>
        <p:spPr>
          <a:xfrm>
            <a:off x="3634480" y="4328588"/>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8" name="Picture 7" descr="A screenshot of a test&#10;&#10;Description automatically generated">
            <a:extLst>
              <a:ext uri="{FF2B5EF4-FFF2-40B4-BE49-F238E27FC236}">
                <a16:creationId xmlns:a16="http://schemas.microsoft.com/office/drawing/2014/main" id="{4850B17E-7F53-2C52-8102-DDB696CA8A2A}"/>
              </a:ext>
            </a:extLst>
          </p:cNvPr>
          <p:cNvPicPr>
            <a:picLocks noChangeAspect="1"/>
          </p:cNvPicPr>
          <p:nvPr/>
        </p:nvPicPr>
        <p:blipFill>
          <a:blip r:embed="rId6"/>
          <a:stretch>
            <a:fillRect/>
          </a:stretch>
        </p:blipFill>
        <p:spPr>
          <a:xfrm>
            <a:off x="8059278" y="2947830"/>
            <a:ext cx="3690272" cy="3183043"/>
          </a:xfrm>
          <a:prstGeom prst="rect">
            <a:avLst/>
          </a:prstGeom>
          <a:ln>
            <a:solidFill>
              <a:schemeClr val="bg2"/>
            </a:solidFill>
          </a:ln>
          <a:effectLst>
            <a:outerShdw blurRad="50800" dist="38100" dir="2700000" algn="tl" rotWithShape="0">
              <a:prstClr val="black">
                <a:alpha val="40000"/>
              </a:prstClr>
            </a:outerShdw>
          </a:effectLst>
        </p:spPr>
      </p:pic>
      <p:sp>
        <p:nvSpPr>
          <p:cNvPr id="9" name="Google Shape;1109;p81">
            <a:extLst>
              <a:ext uri="{FF2B5EF4-FFF2-40B4-BE49-F238E27FC236}">
                <a16:creationId xmlns:a16="http://schemas.microsoft.com/office/drawing/2014/main" id="{4DD9FDC1-893E-2FA3-AA9E-9B5323E021C3}"/>
              </a:ext>
            </a:extLst>
          </p:cNvPr>
          <p:cNvSpPr/>
          <p:nvPr/>
        </p:nvSpPr>
        <p:spPr>
          <a:xfrm>
            <a:off x="7404967" y="4328588"/>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ustDataLst>
      <p:tags r:id="rId1"/>
    </p:custDataLst>
    <p:extLst>
      <p:ext uri="{BB962C8B-B14F-4D97-AF65-F5344CB8AC3E}">
        <p14:creationId xmlns:p14="http://schemas.microsoft.com/office/powerpoint/2010/main" val="322233097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034945-CFCC-4265-89BE-01CFCE53C9D2}"/>
              </a:ext>
            </a:extLst>
          </p:cNvPr>
          <p:cNvSpPr>
            <a:spLocks noGrp="1"/>
          </p:cNvSpPr>
          <p:nvPr>
            <p:ph type="title"/>
          </p:nvPr>
        </p:nvSpPr>
        <p:spPr/>
        <p:txBody>
          <a:bodyPr>
            <a:normAutofit/>
          </a:bodyPr>
          <a:lstStyle/>
          <a:p>
            <a:r>
              <a:rPr lang="en-US" b="1" dirty="0">
                <a:ea typeface="Open Sans Light" panose="020B0306030504020204" pitchFamily="34" charset="0"/>
                <a:cs typeface="Open Sans Light" panose="020B0306030504020204" pitchFamily="34" charset="0"/>
              </a:rPr>
              <a:t>During Testing Checklist</a:t>
            </a:r>
          </a:p>
        </p:txBody>
      </p:sp>
      <p:sp>
        <p:nvSpPr>
          <p:cNvPr id="4" name="Google Shape;1176;p179">
            <a:extLst>
              <a:ext uri="{FF2B5EF4-FFF2-40B4-BE49-F238E27FC236}">
                <a16:creationId xmlns:a16="http://schemas.microsoft.com/office/drawing/2014/main" id="{6FC01D79-644A-4A40-BCD5-5DBB4DCDAA20}"/>
              </a:ext>
            </a:extLst>
          </p:cNvPr>
          <p:cNvSpPr txBox="1">
            <a:spLocks/>
          </p:cNvSpPr>
          <p:nvPr/>
        </p:nvSpPr>
        <p:spPr>
          <a:xfrm>
            <a:off x="9209088" y="6488113"/>
            <a:ext cx="2743200" cy="365125"/>
          </a:xfrm>
          <a:prstGeom prst="rect">
            <a:avLst/>
          </a:prstGeom>
          <a:noFill/>
          <a:ln>
            <a:noFill/>
          </a:ln>
        </p:spPr>
        <p:txBody>
          <a:bodyPr spcFirstLastPara="1" vert="horz" wrap="square" lIns="57133" tIns="28567" rIns="57133" bIns="28567" rtlCol="0" anchor="t"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defTabSz="1219170">
              <a:defRPr/>
            </a:pPr>
            <a:fld id="{00000000-1234-1234-1234-123412341234}" type="slidenum">
              <a:rPr lang="en" sz="1000" kern="0" smtClean="0">
                <a:latin typeface="Open Sans Light" panose="020B0306030504020204" pitchFamily="34" charset="0"/>
                <a:ea typeface="Open Sans Light" panose="020B0306030504020204" pitchFamily="34" charset="0"/>
                <a:cs typeface="Open Sans Light" panose="020B0306030504020204" pitchFamily="34" charset="0"/>
              </a:rPr>
              <a:pPr algn="r" defTabSz="1219170">
                <a:defRPr/>
              </a:pPr>
              <a:t>108</a:t>
            </a:fld>
            <a:endParaRPr lang="en" sz="1000" kern="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48830640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Test Environment – Student-to-test Administrator Ratio</a:t>
            </a:r>
            <a:br>
              <a:rPr lang="en-US" dirty="0">
                <a:solidFill>
                  <a:schemeClr val="tx2"/>
                </a:solidFill>
                <a:latin typeface="+mj-lt"/>
              </a:rPr>
            </a:br>
            <a:endParaRPr dirty="0">
              <a:solidFill>
                <a:schemeClr val="tx2"/>
              </a:solidFill>
              <a:latin typeface="+mj-lt"/>
            </a:endParaRPr>
          </a:p>
        </p:txBody>
      </p:sp>
      <p:sp>
        <p:nvSpPr>
          <p:cNvPr id="2" name="Content Placeholder 1">
            <a:extLst>
              <a:ext uri="{FF2B5EF4-FFF2-40B4-BE49-F238E27FC236}">
                <a16:creationId xmlns:a16="http://schemas.microsoft.com/office/drawing/2014/main" id="{AC4A2B15-0D09-465E-A7EF-5E3A9F773B9B}"/>
              </a:ext>
            </a:extLst>
          </p:cNvPr>
          <p:cNvSpPr>
            <a:spLocks noGrp="1"/>
          </p:cNvSpPr>
          <p:nvPr>
            <p:ph sz="quarter" idx="16"/>
          </p:nvPr>
        </p:nvSpPr>
        <p:spPr/>
        <p:txBody>
          <a:bodyPr/>
          <a:lstStyle/>
          <a:p>
            <a:pPr marL="285750" indent="-285750">
              <a:buFont typeface="Wingdings" panose="05000000000000000000" pitchFamily="2" charset="2"/>
              <a:buChar char="§"/>
            </a:pPr>
            <a:r>
              <a:rPr lang="en-US" sz="2800" dirty="0"/>
              <a:t>Student-to-Test Administrator ratio must not exceed 30 to 1.</a:t>
            </a:r>
          </a:p>
          <a:p>
            <a:pPr marL="742950" lvl="1" indent="-285750">
              <a:buFont typeface="Wingdings" panose="05000000000000000000" pitchFamily="2" charset="2"/>
              <a:buChar char="§"/>
            </a:pPr>
            <a:r>
              <a:rPr lang="en-US" sz="2400" dirty="0"/>
              <a:t>Test Administrator must be able to actively monitor the space within the physical testing environment.</a:t>
            </a:r>
          </a:p>
          <a:p>
            <a:pPr marL="285750" indent="-285750">
              <a:buFont typeface="Wingdings" panose="05000000000000000000" pitchFamily="2" charset="2"/>
              <a:buChar char="§"/>
            </a:pPr>
            <a:r>
              <a:rPr lang="en-US" sz="2800" dirty="0"/>
              <a:t>Test Administrators must:</a:t>
            </a:r>
          </a:p>
          <a:p>
            <a:pPr marL="742950" lvl="1" indent="-285750">
              <a:buFont typeface="Wingdings" panose="05000000000000000000" pitchFamily="2" charset="2"/>
              <a:buChar char="§"/>
            </a:pPr>
            <a:r>
              <a:rPr lang="en-US" sz="2400" dirty="0"/>
              <a:t>Actively proctor.</a:t>
            </a:r>
          </a:p>
          <a:p>
            <a:pPr marL="742950" lvl="1" indent="-285750">
              <a:buFont typeface="Wingdings" panose="05000000000000000000" pitchFamily="2" charset="2"/>
              <a:buChar char="§"/>
            </a:pPr>
            <a:r>
              <a:rPr lang="en-US" sz="2400" dirty="0"/>
              <a:t>Remain attentive and in the room during the entire testing unit.</a:t>
            </a:r>
          </a:p>
          <a:p>
            <a:pPr marL="742950" lvl="1" indent="-285750">
              <a:buFont typeface="Wingdings" panose="05000000000000000000" pitchFamily="2" charset="2"/>
              <a:buChar char="§"/>
            </a:pPr>
            <a:r>
              <a:rPr lang="en-US" sz="2400" dirty="0"/>
              <a:t>Circulate throughout the room during the test.</a:t>
            </a:r>
          </a:p>
          <a:p>
            <a:pPr marL="742950" lvl="1" indent="-285750">
              <a:buFont typeface="Wingdings" panose="05000000000000000000" pitchFamily="2" charset="2"/>
              <a:buChar char="§"/>
            </a:pPr>
            <a:r>
              <a:rPr lang="en-US" sz="2400" dirty="0"/>
              <a:t>See students working, but not student work.</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109</a:t>
            </a:fld>
            <a:endParaRPr kern="0"/>
          </a:p>
        </p:txBody>
      </p:sp>
    </p:spTree>
    <p:extLst>
      <p:ext uri="{BB962C8B-B14F-4D97-AF65-F5344CB8AC3E}">
        <p14:creationId xmlns:p14="http://schemas.microsoft.com/office/powerpoint/2010/main" val="1238013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pPr lvl="0"/>
            <a:r>
              <a:rPr lang="en-US" sz="4000" b="1">
                <a:ea typeface="Open Sans Light" panose="020B0306030504020204" pitchFamily="34" charset="0"/>
                <a:cs typeface="Open Sans Light" panose="020B0306030504020204" pitchFamily="34" charset="0"/>
              </a:rPr>
              <a:t>NASIS</a:t>
            </a:r>
            <a:endParaRPr sz="4000" b="1">
              <a:ea typeface="Open Sans Light" panose="020B0306030504020204" pitchFamily="34" charset="0"/>
              <a:cs typeface="Open Sans Light" panose="020B0306030504020204" pitchFamily="34" charset="0"/>
            </a:endParaRPr>
          </a:p>
        </p:txBody>
      </p:sp>
      <p:sp>
        <p:nvSpPr>
          <p:cNvPr id="2" name="Content Placeholder 1">
            <a:extLst>
              <a:ext uri="{FF2B5EF4-FFF2-40B4-BE49-F238E27FC236}">
                <a16:creationId xmlns:a16="http://schemas.microsoft.com/office/drawing/2014/main" id="{BB25B2DA-9E7C-4541-AE7E-8D48BBDD2810}"/>
              </a:ext>
            </a:extLst>
          </p:cNvPr>
          <p:cNvSpPr>
            <a:spLocks noGrp="1"/>
          </p:cNvSpPr>
          <p:nvPr>
            <p:ph sz="quarter" idx="18"/>
          </p:nvPr>
        </p:nvSpPr>
        <p:spPr/>
        <p:txBody>
          <a:bodyPr/>
          <a:lstStyle/>
          <a:p>
            <a:r>
              <a:rPr lang="en-US" sz="2800"/>
              <a:t>SPED Staff</a:t>
            </a:r>
          </a:p>
          <a:p>
            <a:pPr marL="285750" indent="-285750">
              <a:buFont typeface="Wingdings" panose="05000000000000000000" pitchFamily="2" charset="2"/>
              <a:buChar char="§"/>
            </a:pPr>
            <a:r>
              <a:rPr lang="en-US" sz="2000"/>
              <a:t>SPED Bureau of Indian Education Reporting</a:t>
            </a:r>
          </a:p>
          <a:p>
            <a:pPr marL="742950" lvl="1" indent="-285750">
              <a:buFont typeface="Wingdings" panose="05000000000000000000" pitchFamily="2" charset="2"/>
              <a:buChar char="§"/>
            </a:pPr>
            <a:r>
              <a:rPr lang="en-US" sz="2000"/>
              <a:t>Special Ed Status</a:t>
            </a:r>
          </a:p>
          <a:p>
            <a:pPr marL="742950" lvl="1" indent="-285750">
              <a:buFont typeface="Wingdings" panose="05000000000000000000" pitchFamily="2" charset="2"/>
              <a:buChar char="§"/>
            </a:pPr>
            <a:r>
              <a:rPr lang="en-US" sz="2000"/>
              <a:t>Primary Disability</a:t>
            </a:r>
          </a:p>
          <a:p>
            <a:pPr marL="742950" lvl="1" indent="-285750">
              <a:buFont typeface="Wingdings" panose="05000000000000000000" pitchFamily="2" charset="2"/>
              <a:buChar char="§"/>
            </a:pPr>
            <a:r>
              <a:rPr lang="en-US" sz="2000"/>
              <a:t>Special Ed Setting</a:t>
            </a:r>
          </a:p>
          <a:p>
            <a:pPr marL="285750" indent="-285750">
              <a:buFont typeface="Wingdings" panose="05000000000000000000" pitchFamily="2" charset="2"/>
              <a:buChar char="§"/>
            </a:pPr>
            <a:r>
              <a:rPr lang="en-US" sz="2000"/>
              <a:t>IEP Review</a:t>
            </a:r>
          </a:p>
          <a:p>
            <a:pPr marL="742950" lvl="1" indent="-285750">
              <a:buFont typeface="Wingdings" panose="05000000000000000000" pitchFamily="2" charset="2"/>
              <a:buChar char="§"/>
            </a:pPr>
            <a:r>
              <a:rPr lang="en-US" sz="2000"/>
              <a:t>Test Accommodations</a:t>
            </a:r>
          </a:p>
          <a:p>
            <a:pPr marL="742950" lvl="1" indent="-285750">
              <a:buFont typeface="Wingdings" panose="05000000000000000000" pitchFamily="2" charset="2"/>
              <a:buChar char="§"/>
            </a:pPr>
            <a:r>
              <a:rPr lang="en-US" sz="2000"/>
              <a:t>Alternate Assessment</a:t>
            </a:r>
          </a:p>
          <a:p>
            <a:endParaRPr lang="en-US"/>
          </a:p>
        </p:txBody>
      </p:sp>
      <p:sp>
        <p:nvSpPr>
          <p:cNvPr id="3" name="Content Placeholder 2">
            <a:extLst>
              <a:ext uri="{FF2B5EF4-FFF2-40B4-BE49-F238E27FC236}">
                <a16:creationId xmlns:a16="http://schemas.microsoft.com/office/drawing/2014/main" id="{2E14F7E9-4FF8-4075-88D8-90DB39B613E2}"/>
              </a:ext>
            </a:extLst>
          </p:cNvPr>
          <p:cNvSpPr>
            <a:spLocks noGrp="1"/>
          </p:cNvSpPr>
          <p:nvPr>
            <p:ph sz="quarter" idx="17"/>
          </p:nvPr>
        </p:nvSpPr>
        <p:spPr/>
        <p:txBody>
          <a:bodyPr/>
          <a:lstStyle/>
          <a:p>
            <a:r>
              <a:rPr lang="en-US" sz="2800"/>
              <a:t>NASIS Administrator</a:t>
            </a:r>
          </a:p>
          <a:p>
            <a:pPr marL="285750" indent="-285750">
              <a:buFont typeface="Wingdings" panose="05000000000000000000" pitchFamily="2" charset="2"/>
              <a:buChar char="§"/>
            </a:pPr>
            <a:r>
              <a:rPr lang="en-US" sz="2000"/>
              <a:t>Demographic Information</a:t>
            </a:r>
          </a:p>
          <a:p>
            <a:pPr marL="742950" lvl="1" indent="-285750">
              <a:buFont typeface="Wingdings" panose="05000000000000000000" pitchFamily="2" charset="2"/>
              <a:buChar char="§"/>
            </a:pPr>
            <a:r>
              <a:rPr lang="en-US" sz="2000"/>
              <a:t>Name </a:t>
            </a:r>
          </a:p>
          <a:p>
            <a:pPr marL="742950" lvl="1" indent="-285750">
              <a:buFont typeface="Wingdings" panose="05000000000000000000" pitchFamily="2" charset="2"/>
              <a:buChar char="§"/>
            </a:pPr>
            <a:r>
              <a:rPr lang="en-US" sz="2000"/>
              <a:t>Gender</a:t>
            </a:r>
          </a:p>
          <a:p>
            <a:pPr marL="742950" lvl="1" indent="-285750">
              <a:buFont typeface="Wingdings" panose="05000000000000000000" pitchFamily="2" charset="2"/>
              <a:buChar char="§"/>
            </a:pPr>
            <a:r>
              <a:rPr lang="en-US" sz="2000"/>
              <a:t>Date of Birth</a:t>
            </a:r>
          </a:p>
          <a:p>
            <a:pPr marL="742950" lvl="1" indent="-285750">
              <a:buFont typeface="Wingdings" panose="05000000000000000000" pitchFamily="2" charset="2"/>
              <a:buChar char="§"/>
            </a:pPr>
            <a:r>
              <a:rPr lang="en-US" sz="2000"/>
              <a:t>Ethnicity</a:t>
            </a:r>
          </a:p>
          <a:p>
            <a:pPr marL="742950" lvl="1" indent="-285750">
              <a:buFont typeface="Wingdings" panose="05000000000000000000" pitchFamily="2" charset="2"/>
              <a:buChar char="§"/>
            </a:pPr>
            <a:r>
              <a:rPr lang="en-US" sz="2000"/>
              <a:t>Grade</a:t>
            </a:r>
          </a:p>
          <a:p>
            <a:pPr marL="742950" lvl="1" indent="-285750">
              <a:buFont typeface="Wingdings" panose="05000000000000000000" pitchFamily="2" charset="2"/>
              <a:buChar char="§"/>
            </a:pPr>
            <a:r>
              <a:rPr lang="en-US" sz="2000"/>
              <a:t>NASIS ID*</a:t>
            </a:r>
          </a:p>
          <a:p>
            <a:pPr marL="285750" indent="-285750">
              <a:buFont typeface="Wingdings" panose="05000000000000000000" pitchFamily="2" charset="2"/>
              <a:buChar char="§"/>
            </a:pPr>
            <a:r>
              <a:rPr lang="en-US" sz="2000"/>
              <a:t>English Learner Participation</a:t>
            </a:r>
          </a:p>
        </p:txBody>
      </p:sp>
      <p:sp>
        <p:nvSpPr>
          <p:cNvPr id="1176" name="Google Shape;1176;p179"/>
          <p:cNvSpPr txBox="1">
            <a:spLocks noGrp="1"/>
          </p:cNvSpPr>
          <p:nvPr>
            <p:ph type="sldNum" sz="quarter" idx="16"/>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11</a:t>
            </a:fld>
            <a:endParaRPr kern="0"/>
          </a:p>
        </p:txBody>
      </p:sp>
    </p:spTree>
    <p:extLst>
      <p:ext uri="{BB962C8B-B14F-4D97-AF65-F5344CB8AC3E}">
        <p14:creationId xmlns:p14="http://schemas.microsoft.com/office/powerpoint/2010/main" val="1279804895"/>
      </p:ext>
    </p:extLst>
  </p:cSld>
  <p:clrMapOvr>
    <a:masterClrMapping/>
  </p:clrMapOvr>
  <p:transition spd="slow"/>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Test Environment </a:t>
            </a:r>
            <a:br>
              <a:rPr lang="en-US">
                <a:solidFill>
                  <a:schemeClr val="tx2"/>
                </a:solidFill>
                <a:latin typeface="+mj-lt"/>
              </a:rPr>
            </a:br>
            <a:endParaRPr>
              <a:solidFill>
                <a:schemeClr val="tx2"/>
              </a:solidFill>
              <a:latin typeface="+mj-lt"/>
            </a:endParaRPr>
          </a:p>
        </p:txBody>
      </p:sp>
      <p:sp>
        <p:nvSpPr>
          <p:cNvPr id="2" name="Content Placeholder 1">
            <a:extLst>
              <a:ext uri="{FF2B5EF4-FFF2-40B4-BE49-F238E27FC236}">
                <a16:creationId xmlns:a16="http://schemas.microsoft.com/office/drawing/2014/main" id="{A534AEA7-514A-4C3F-B2BB-0BE38C40FE60}"/>
              </a:ext>
            </a:extLst>
          </p:cNvPr>
          <p:cNvSpPr>
            <a:spLocks noGrp="1"/>
          </p:cNvSpPr>
          <p:nvPr>
            <p:ph sz="quarter" idx="16"/>
          </p:nvPr>
        </p:nvSpPr>
        <p:spPr/>
        <p:txBody>
          <a:bodyPr/>
          <a:lstStyle/>
          <a:p>
            <a:r>
              <a:rPr lang="en-US" sz="2400" dirty="0"/>
              <a:t>The testing environment must:</a:t>
            </a:r>
          </a:p>
          <a:p>
            <a:pPr marL="285750" indent="-285750">
              <a:buFont typeface="Wingdings" panose="05000000000000000000" pitchFamily="2" charset="2"/>
              <a:buChar char="§"/>
            </a:pPr>
            <a:r>
              <a:rPr lang="en-US" sz="2400" dirty="0"/>
              <a:t>Be adequately lit, quiet, free of distractions, and heated or cooled.</a:t>
            </a:r>
          </a:p>
          <a:p>
            <a:pPr marL="285750" indent="-285750">
              <a:buFont typeface="Wingdings" panose="05000000000000000000" pitchFamily="2" charset="2"/>
              <a:buChar char="§"/>
            </a:pPr>
            <a:r>
              <a:rPr lang="en-US" sz="2400" dirty="0"/>
              <a:t>Provide an adequate writing surface (paper-based).</a:t>
            </a:r>
          </a:p>
          <a:p>
            <a:pPr marL="285750" indent="-285750">
              <a:buFont typeface="Wingdings" panose="05000000000000000000" pitchFamily="2" charset="2"/>
              <a:buChar char="§"/>
            </a:pPr>
            <a:r>
              <a:rPr lang="en-US" sz="2400" dirty="0"/>
              <a:t>Be free of electronic devices and music.</a:t>
            </a:r>
          </a:p>
          <a:p>
            <a:pPr marL="285750" indent="-285750">
              <a:buFont typeface="Wingdings" panose="05000000000000000000" pitchFamily="2" charset="2"/>
              <a:buChar char="§"/>
            </a:pPr>
            <a:r>
              <a:rPr lang="en-US" sz="2400" dirty="0"/>
              <a:t>“Do Not Disturb/Only Authorized Personnel Allowed” sign must be placed on the door during test sessions.</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110</a:t>
            </a:fld>
            <a:endParaRPr kern="0"/>
          </a:p>
        </p:txBody>
      </p:sp>
    </p:spTree>
    <p:extLst>
      <p:ext uri="{BB962C8B-B14F-4D97-AF65-F5344CB8AC3E}">
        <p14:creationId xmlns:p14="http://schemas.microsoft.com/office/powerpoint/2010/main" val="128638324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Test Environment</a:t>
            </a:r>
            <a:br>
              <a:rPr lang="en-US">
                <a:solidFill>
                  <a:schemeClr val="tx2"/>
                </a:solidFill>
                <a:latin typeface="+mj-lt"/>
              </a:rPr>
            </a:br>
            <a:endParaRPr>
              <a:solidFill>
                <a:schemeClr val="tx2"/>
              </a:solidFill>
              <a:latin typeface="+mj-lt"/>
            </a:endParaRPr>
          </a:p>
        </p:txBody>
      </p:sp>
      <p:sp>
        <p:nvSpPr>
          <p:cNvPr id="2" name="Content Placeholder 1">
            <a:extLst>
              <a:ext uri="{FF2B5EF4-FFF2-40B4-BE49-F238E27FC236}">
                <a16:creationId xmlns:a16="http://schemas.microsoft.com/office/drawing/2014/main" id="{B61392BC-D921-4117-8228-8174DE4C1E45}"/>
              </a:ext>
            </a:extLst>
          </p:cNvPr>
          <p:cNvSpPr>
            <a:spLocks noGrp="1"/>
          </p:cNvSpPr>
          <p:nvPr>
            <p:ph sz="quarter" idx="16"/>
          </p:nvPr>
        </p:nvSpPr>
        <p:spPr/>
        <p:txBody>
          <a:bodyPr/>
          <a:lstStyle/>
          <a:p>
            <a:pPr marL="285750" indent="-285750">
              <a:buFont typeface="Wingdings" panose="05000000000000000000" pitchFamily="2" charset="2"/>
              <a:buChar char="§"/>
            </a:pPr>
            <a:r>
              <a:rPr lang="en-US" sz="2400" dirty="0"/>
              <a:t>No food or drinks are allowed on desks or near test materials.</a:t>
            </a:r>
          </a:p>
          <a:p>
            <a:pPr marL="285750" indent="-285750">
              <a:buFont typeface="Wingdings" panose="05000000000000000000" pitchFamily="2" charset="2"/>
              <a:buChar char="§"/>
            </a:pPr>
            <a:r>
              <a:rPr lang="en-US" sz="2400" dirty="0"/>
              <a:t>The testing environment must be free of any content related posters or aids that suggest possible answers to students:</a:t>
            </a:r>
          </a:p>
          <a:p>
            <a:pPr marL="742950" lvl="1" indent="-285750">
              <a:buFont typeface="Wingdings" panose="05000000000000000000" pitchFamily="2" charset="2"/>
              <a:buChar char="§"/>
            </a:pPr>
            <a:r>
              <a:rPr lang="en-US" sz="2000" dirty="0"/>
              <a:t>Word walls.</a:t>
            </a:r>
          </a:p>
          <a:p>
            <a:pPr marL="742950" lvl="1" indent="-285750">
              <a:buFont typeface="Wingdings" panose="05000000000000000000" pitchFamily="2" charset="2"/>
              <a:buChar char="§"/>
            </a:pPr>
            <a:r>
              <a:rPr lang="en-US" sz="2000" dirty="0"/>
              <a:t>Steps for solving math equations.</a:t>
            </a:r>
          </a:p>
          <a:p>
            <a:pPr marL="742950" lvl="1" indent="-285750">
              <a:buFont typeface="Wingdings" panose="05000000000000000000" pitchFamily="2" charset="2"/>
              <a:buChar char="§"/>
            </a:pPr>
            <a:r>
              <a:rPr lang="en-US" sz="2000" dirty="0"/>
              <a:t>Any content related materials.</a:t>
            </a:r>
          </a:p>
          <a:p>
            <a:pPr marL="742950" lvl="1" indent="-285750">
              <a:buFont typeface="Wingdings" panose="05000000000000000000" pitchFamily="2" charset="2"/>
              <a:buChar char="§"/>
            </a:pPr>
            <a:r>
              <a:rPr lang="en-US" sz="2000" dirty="0"/>
              <a:t>Any resource that defines, explains, or illustrates terminology or concepts.</a:t>
            </a:r>
          </a:p>
          <a:p>
            <a:pPr lvl="1"/>
            <a:endParaRPr lang="en-US" sz="2400" dirty="0"/>
          </a:p>
          <a:p>
            <a:r>
              <a:rPr lang="en-US" sz="2400" b="1" dirty="0"/>
              <a:t>General rule: </a:t>
            </a:r>
            <a:r>
              <a:rPr lang="en-US" sz="2400" dirty="0"/>
              <a:t>When in doubt, </a:t>
            </a:r>
            <a:r>
              <a:rPr lang="en-US" sz="2400" u="sng" dirty="0"/>
              <a:t>cover it</a:t>
            </a:r>
            <a:r>
              <a:rPr lang="en-US" sz="2400" dirty="0"/>
              <a:t>.</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111</a:t>
            </a:fld>
            <a:endParaRPr kern="0"/>
          </a:p>
        </p:txBody>
      </p:sp>
    </p:spTree>
    <p:extLst>
      <p:ext uri="{BB962C8B-B14F-4D97-AF65-F5344CB8AC3E}">
        <p14:creationId xmlns:p14="http://schemas.microsoft.com/office/powerpoint/2010/main" val="143048072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Test Environment – Display Testing Time</a:t>
            </a:r>
            <a:br>
              <a:rPr lang="en-US" dirty="0">
                <a:solidFill>
                  <a:schemeClr val="tx2"/>
                </a:solidFill>
                <a:latin typeface="+mj-lt"/>
              </a:rPr>
            </a:br>
            <a:endParaRPr dirty="0">
              <a:solidFill>
                <a:schemeClr val="tx2"/>
              </a:solidFill>
              <a:latin typeface="+mj-lt"/>
            </a:endParaRPr>
          </a:p>
        </p:txBody>
      </p:sp>
      <p:sp>
        <p:nvSpPr>
          <p:cNvPr id="2" name="Content Placeholder 1">
            <a:extLst>
              <a:ext uri="{FF2B5EF4-FFF2-40B4-BE49-F238E27FC236}">
                <a16:creationId xmlns:a16="http://schemas.microsoft.com/office/drawing/2014/main" id="{2AB05EFB-2A4E-4D03-A544-914E4F4AFCBF}"/>
              </a:ext>
            </a:extLst>
          </p:cNvPr>
          <p:cNvSpPr>
            <a:spLocks noGrp="1"/>
          </p:cNvSpPr>
          <p:nvPr>
            <p:ph sz="quarter" idx="16"/>
          </p:nvPr>
        </p:nvSpPr>
        <p:spPr/>
        <p:txBody>
          <a:bodyPr/>
          <a:lstStyle/>
          <a:p>
            <a:r>
              <a:rPr lang="en-US" sz="2800" dirty="0"/>
              <a:t>Display unit testing time for students as in the example below:</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112</a:t>
            </a:fld>
            <a:endParaRPr kern="0"/>
          </a:p>
        </p:txBody>
      </p:sp>
      <p:graphicFrame>
        <p:nvGraphicFramePr>
          <p:cNvPr id="6" name="Shape 1735">
            <a:extLst>
              <a:ext uri="{FF2B5EF4-FFF2-40B4-BE49-F238E27FC236}">
                <a16:creationId xmlns:a16="http://schemas.microsoft.com/office/drawing/2014/main" id="{4F1A61B5-8C65-440E-9409-5A8BEB46A0A9}"/>
              </a:ext>
            </a:extLst>
          </p:cNvPr>
          <p:cNvGraphicFramePr/>
          <p:nvPr/>
        </p:nvGraphicFramePr>
        <p:xfrm>
          <a:off x="3397250" y="3142535"/>
          <a:ext cx="5397500" cy="2336855"/>
        </p:xfrm>
        <a:graphic>
          <a:graphicData uri="http://schemas.openxmlformats.org/drawingml/2006/table">
            <a:tbl>
              <a:tblPr bandRow="1">
                <a:noFill/>
              </a:tblPr>
              <a:tblGrid>
                <a:gridCol w="26543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tblGrid>
              <a:tr h="494467">
                <a:tc>
                  <a:txBody>
                    <a:bodyPr/>
                    <a:lstStyle/>
                    <a:p>
                      <a:pPr marL="0" marR="0" lvl="0" indent="0" algn="ctr" rtl="0">
                        <a:spcBef>
                          <a:spcPts val="0"/>
                        </a:spcBef>
                        <a:buSzPct val="25000"/>
                        <a:buNone/>
                      </a:pPr>
                      <a:r>
                        <a:rPr lang="en-US" sz="2400" b="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Unit Name:</a:t>
                      </a:r>
                    </a:p>
                  </a:txBody>
                  <a:tcPr marL="121933" marR="121933" marT="60967" marB="60967">
                    <a:solidFill>
                      <a:schemeClr val="bg2"/>
                    </a:solidFill>
                  </a:tcPr>
                </a:tc>
                <a:tc>
                  <a:txBody>
                    <a:bodyPr/>
                    <a:lstStyle/>
                    <a:p>
                      <a:pPr marL="0" marR="0" lvl="4" indent="0" algn="ctr" rtl="0">
                        <a:lnSpc>
                          <a:spcPct val="100000"/>
                        </a:lnSpc>
                        <a:spcBef>
                          <a:spcPts val="0"/>
                        </a:spcBef>
                        <a:spcAft>
                          <a:spcPts val="0"/>
                        </a:spcAft>
                        <a:buClr>
                          <a:schemeClr val="dk1"/>
                        </a:buClr>
                        <a:buSzPct val="25000"/>
                        <a:buFont typeface="Calibri"/>
                        <a:buNone/>
                      </a:pPr>
                      <a:r>
                        <a:rPr lang="en-US" sz="2400" b="1" u="none" strike="noStrike" cap="none"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Algebra 1, Unit 1</a:t>
                      </a:r>
                    </a:p>
                  </a:txBody>
                  <a:tcPr marL="121933" marR="121933" marT="60967" marB="60967">
                    <a:solidFill>
                      <a:schemeClr val="bg2"/>
                    </a:solidFill>
                  </a:tcPr>
                </a:tc>
                <a:extLst>
                  <a:ext uri="{0D108BD9-81ED-4DB2-BD59-A6C34878D82A}">
                    <a16:rowId xmlns:a16="http://schemas.microsoft.com/office/drawing/2014/main" val="10000"/>
                  </a:ext>
                </a:extLst>
              </a:tr>
              <a:tr h="494467">
                <a:tc>
                  <a:txBody>
                    <a:bodyPr/>
                    <a:lstStyle/>
                    <a:p>
                      <a:pPr marL="0" marR="0" lvl="0" indent="0" algn="l" rtl="0">
                        <a:spcBef>
                          <a:spcPts val="0"/>
                        </a:spcBef>
                        <a:buSzPct val="25000"/>
                        <a:buNone/>
                      </a:pPr>
                      <a:r>
                        <a:rPr lang="en-US" sz="24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Unit Testing Time:</a:t>
                      </a:r>
                    </a:p>
                  </a:txBody>
                  <a:tcPr marL="121933" marR="121933" marT="60967" marB="60967">
                    <a:solidFill>
                      <a:schemeClr val="bg2"/>
                    </a:solidFill>
                  </a:tcPr>
                </a:tc>
                <a:tc>
                  <a:txBody>
                    <a:bodyPr/>
                    <a:lstStyle/>
                    <a:p>
                      <a:pPr marL="0" marR="0" lvl="4" indent="0" algn="l" rtl="0">
                        <a:lnSpc>
                          <a:spcPct val="100000"/>
                        </a:lnSpc>
                        <a:spcBef>
                          <a:spcPts val="0"/>
                        </a:spcBef>
                        <a:spcAft>
                          <a:spcPts val="0"/>
                        </a:spcAft>
                        <a:buClr>
                          <a:schemeClr val="dk1"/>
                        </a:buClr>
                        <a:buSzPct val="25000"/>
                        <a:buFont typeface="Calibri"/>
                        <a:buNone/>
                      </a:pPr>
                      <a:r>
                        <a:rPr lang="en-US" sz="240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90 Minutes</a:t>
                      </a:r>
                    </a:p>
                  </a:txBody>
                  <a:tcPr marL="121933" marR="121933" marT="60967" marB="60967">
                    <a:solidFill>
                      <a:schemeClr val="bg2"/>
                    </a:solidFill>
                  </a:tcPr>
                </a:tc>
                <a:extLst>
                  <a:ext uri="{0D108BD9-81ED-4DB2-BD59-A6C34878D82A}">
                    <a16:rowId xmlns:a16="http://schemas.microsoft.com/office/drawing/2014/main" val="10001"/>
                  </a:ext>
                </a:extLst>
              </a:tr>
              <a:tr h="494467">
                <a:tc>
                  <a:txBody>
                    <a:bodyPr/>
                    <a:lstStyle/>
                    <a:p>
                      <a:pPr marL="0" marR="0" lvl="0" indent="0" algn="l" rtl="0">
                        <a:spcBef>
                          <a:spcPts val="0"/>
                        </a:spcBef>
                        <a:buSzPct val="25000"/>
                        <a:buNone/>
                      </a:pPr>
                      <a:r>
                        <a:rPr lang="en-US" sz="24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Starting Time: </a:t>
                      </a:r>
                    </a:p>
                  </a:txBody>
                  <a:tcPr marL="121933" marR="121933" marT="60967" marB="60967">
                    <a:solidFill>
                      <a:schemeClr val="bg2"/>
                    </a:solidFill>
                  </a:tcPr>
                </a:tc>
                <a:tc>
                  <a:txBody>
                    <a:bodyPr/>
                    <a:lstStyle/>
                    <a:p>
                      <a:pPr marL="0" marR="0" lvl="0" indent="0" algn="l" rtl="0">
                        <a:spcBef>
                          <a:spcPts val="0"/>
                        </a:spcBef>
                        <a:buSzPct val="25000"/>
                        <a:buNone/>
                      </a:pPr>
                      <a:r>
                        <a:rPr lang="en-US" sz="24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9:00</a:t>
                      </a:r>
                    </a:p>
                  </a:txBody>
                  <a:tcPr marL="121933" marR="121933" marT="60967" marB="60967">
                    <a:solidFill>
                      <a:schemeClr val="bg2"/>
                    </a:solidFill>
                  </a:tcPr>
                </a:tc>
                <a:extLst>
                  <a:ext uri="{0D108BD9-81ED-4DB2-BD59-A6C34878D82A}">
                    <a16:rowId xmlns:a16="http://schemas.microsoft.com/office/drawing/2014/main" val="10002"/>
                  </a:ext>
                </a:extLst>
              </a:tr>
              <a:tr h="494467">
                <a:tc>
                  <a:txBody>
                    <a:bodyPr/>
                    <a:lstStyle/>
                    <a:p>
                      <a:pPr marL="0" marR="0" lvl="0" indent="0" algn="l" rtl="0">
                        <a:spcBef>
                          <a:spcPts val="0"/>
                        </a:spcBef>
                        <a:buSzPct val="25000"/>
                        <a:buNone/>
                      </a:pPr>
                      <a:r>
                        <a:rPr lang="en-US" sz="24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Stopping time: </a:t>
                      </a:r>
                    </a:p>
                  </a:txBody>
                  <a:tcPr marL="121933" marR="121933" marT="60967" marB="60967">
                    <a:solidFill>
                      <a:schemeClr val="bg2"/>
                    </a:solidFill>
                  </a:tcPr>
                </a:tc>
                <a:tc>
                  <a:txBody>
                    <a:bodyPr/>
                    <a:lstStyle/>
                    <a:p>
                      <a:pPr marL="0" marR="0" lvl="0" indent="0" algn="l" rtl="0">
                        <a:spcBef>
                          <a:spcPts val="0"/>
                        </a:spcBef>
                        <a:buSzPct val="25000"/>
                        <a:buNone/>
                      </a:pPr>
                      <a:r>
                        <a:rPr lang="en-US" sz="24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10:30</a:t>
                      </a:r>
                    </a:p>
                  </a:txBody>
                  <a:tcPr marL="121933" marR="121933" marT="60967" marB="60967">
                    <a:solidFill>
                      <a:schemeClr val="bg2"/>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36282294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Room Configuration</a:t>
            </a:r>
            <a:br>
              <a:rPr lang="en-US">
                <a:solidFill>
                  <a:schemeClr val="tx2"/>
                </a:solidFill>
                <a:latin typeface="+mj-lt"/>
              </a:rPr>
            </a:br>
            <a:endParaRPr>
              <a:solidFill>
                <a:schemeClr val="tx2"/>
              </a:solidFill>
              <a:latin typeface="+mj-lt"/>
            </a:endParaRPr>
          </a:p>
        </p:txBody>
      </p:sp>
      <p:sp>
        <p:nvSpPr>
          <p:cNvPr id="2" name="Content Placeholder 1">
            <a:extLst>
              <a:ext uri="{FF2B5EF4-FFF2-40B4-BE49-F238E27FC236}">
                <a16:creationId xmlns:a16="http://schemas.microsoft.com/office/drawing/2014/main" id="{676C332A-8857-4D0D-9D0D-AFD9DABA460C}"/>
              </a:ext>
            </a:extLst>
          </p:cNvPr>
          <p:cNvSpPr>
            <a:spLocks noGrp="1"/>
          </p:cNvSpPr>
          <p:nvPr>
            <p:ph sz="quarter" idx="16"/>
          </p:nvPr>
        </p:nvSpPr>
        <p:spPr/>
        <p:txBody>
          <a:bodyPr/>
          <a:lstStyle/>
          <a:p>
            <a:pPr marL="342900" indent="-342900">
              <a:buFont typeface="Wingdings" panose="05000000000000000000" pitchFamily="2" charset="2"/>
              <a:buChar char="§"/>
            </a:pPr>
            <a:r>
              <a:rPr lang="en-US" sz="2200" dirty="0"/>
              <a:t>Students should not be able to see each other’s work from a normal testing position.</a:t>
            </a:r>
          </a:p>
          <a:p>
            <a:pPr marL="342900" indent="-342900">
              <a:buFont typeface="Wingdings" panose="05000000000000000000" pitchFamily="2" charset="2"/>
              <a:buChar char="§"/>
            </a:pPr>
            <a:r>
              <a:rPr lang="en-US" sz="2200" dirty="0"/>
              <a:t>Consider the following seating configurations to maintain test security: </a:t>
            </a:r>
          </a:p>
          <a:p>
            <a:pPr marL="800100" lvl="1" indent="-342900">
              <a:buFont typeface="Wingdings" panose="05000000000000000000" pitchFamily="2" charset="2"/>
              <a:buChar char="§"/>
            </a:pPr>
            <a:r>
              <a:rPr lang="en-US" sz="2000" dirty="0"/>
              <a:t>Seat students in every other seat (useful in a computer lab setup).</a:t>
            </a:r>
          </a:p>
          <a:p>
            <a:pPr marL="800100" lvl="1" indent="-342900">
              <a:buFont typeface="Wingdings" panose="05000000000000000000" pitchFamily="2" charset="2"/>
              <a:buChar char="§"/>
            </a:pPr>
            <a:r>
              <a:rPr lang="en-US" sz="2000" dirty="0"/>
              <a:t>Arrange monitors back-to-back.</a:t>
            </a:r>
          </a:p>
          <a:p>
            <a:pPr marL="800100" lvl="1" indent="-342900">
              <a:buFont typeface="Wingdings" panose="05000000000000000000" pitchFamily="2" charset="2"/>
              <a:buChar char="§"/>
            </a:pPr>
            <a:r>
              <a:rPr lang="en-US" sz="2000" dirty="0"/>
              <a:t>Seat students back-to-back.</a:t>
            </a:r>
          </a:p>
          <a:p>
            <a:pPr marL="800100" lvl="1" indent="-342900">
              <a:buFont typeface="Wingdings" panose="05000000000000000000" pitchFamily="2" charset="2"/>
              <a:buChar char="§"/>
            </a:pPr>
            <a:r>
              <a:rPr lang="en-US" sz="2000" dirty="0"/>
              <a:t>Seat students in a semicircle (useful for schools using laptops).</a:t>
            </a:r>
          </a:p>
          <a:p>
            <a:pPr marL="800100" lvl="1" indent="-342900">
              <a:buFont typeface="Wingdings" panose="05000000000000000000" pitchFamily="2" charset="2"/>
              <a:buChar char="§"/>
            </a:pPr>
            <a:r>
              <a:rPr lang="en-US" sz="2000" dirty="0"/>
              <a:t>Seat students in widely spaced rows or in every other row (appropriate for a classroom setup).</a:t>
            </a:r>
          </a:p>
          <a:p>
            <a:pPr marL="342900" indent="-342900">
              <a:buFont typeface="Wingdings" panose="05000000000000000000" pitchFamily="2" charset="2"/>
              <a:buChar char="§"/>
            </a:pPr>
            <a:r>
              <a:rPr lang="en-US" sz="2200" dirty="0"/>
              <a:t>Dividing screens or other privacy materials may be used if students cannot be placed far enough away from each other.</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113</a:t>
            </a:fld>
            <a:endParaRPr kern="0"/>
          </a:p>
        </p:txBody>
      </p:sp>
    </p:spTree>
    <p:extLst>
      <p:ext uri="{BB962C8B-B14F-4D97-AF65-F5344CB8AC3E}">
        <p14:creationId xmlns:p14="http://schemas.microsoft.com/office/powerpoint/2010/main" val="200519335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Headphones – Computer-based Testing</a:t>
            </a:r>
            <a:br>
              <a:rPr lang="en-US" dirty="0">
                <a:solidFill>
                  <a:schemeClr val="tx2"/>
                </a:solidFill>
                <a:latin typeface="+mj-lt"/>
              </a:rPr>
            </a:br>
            <a:endParaRPr dirty="0">
              <a:solidFill>
                <a:schemeClr val="tx2"/>
              </a:solidFill>
              <a:latin typeface="+mj-lt"/>
            </a:endParaRPr>
          </a:p>
        </p:txBody>
      </p:sp>
      <p:sp>
        <p:nvSpPr>
          <p:cNvPr id="2" name="Content Placeholder 1">
            <a:extLst>
              <a:ext uri="{FF2B5EF4-FFF2-40B4-BE49-F238E27FC236}">
                <a16:creationId xmlns:a16="http://schemas.microsoft.com/office/drawing/2014/main" id="{CFF0D44B-B19C-4816-8C4D-91A7B70042EA}"/>
              </a:ext>
            </a:extLst>
          </p:cNvPr>
          <p:cNvSpPr>
            <a:spLocks noGrp="1"/>
          </p:cNvSpPr>
          <p:nvPr>
            <p:ph sz="quarter" idx="16"/>
          </p:nvPr>
        </p:nvSpPr>
        <p:spPr/>
        <p:txBody>
          <a:bodyPr/>
          <a:lstStyle/>
          <a:p>
            <a:r>
              <a:rPr lang="en-US" sz="2000" b="1" dirty="0"/>
              <a:t>ELA:</a:t>
            </a:r>
          </a:p>
          <a:p>
            <a:pPr marL="342900" indent="-342900">
              <a:buFont typeface="Wingdings" panose="05000000000000000000" pitchFamily="2" charset="2"/>
              <a:buChar char="§"/>
            </a:pPr>
            <a:r>
              <a:rPr lang="en-US" sz="2000" dirty="0"/>
              <a:t>All students must have headphones for all units. </a:t>
            </a:r>
          </a:p>
          <a:p>
            <a:pPr marL="800100" lvl="1" indent="-342900">
              <a:buFont typeface="Wingdings" panose="05000000000000000000" pitchFamily="2" charset="2"/>
              <a:buChar char="§"/>
            </a:pPr>
            <a:r>
              <a:rPr lang="en-US" sz="1800" dirty="0"/>
              <a:t>Not every unit has sound, but one unit for each student will. </a:t>
            </a:r>
          </a:p>
          <a:p>
            <a:pPr marL="800100" lvl="1" indent="-342900">
              <a:buFont typeface="Wingdings" panose="05000000000000000000" pitchFamily="2" charset="2"/>
              <a:buChar char="§"/>
            </a:pPr>
            <a:r>
              <a:rPr lang="en-US" sz="1800" dirty="0"/>
              <a:t>Students should be prepared follow directions and adjust sound for each unit. </a:t>
            </a:r>
            <a:endParaRPr lang="en-US" sz="2000" dirty="0"/>
          </a:p>
          <a:p>
            <a:r>
              <a:rPr lang="en-US" sz="2000" b="1" dirty="0"/>
              <a:t>Text-to-Speech for ELA &amp; Math:</a:t>
            </a:r>
          </a:p>
          <a:p>
            <a:pPr marL="342900" indent="-342900">
              <a:buFont typeface="Wingdings" panose="05000000000000000000" pitchFamily="2" charset="2"/>
              <a:buChar char="§"/>
            </a:pPr>
            <a:r>
              <a:rPr lang="en-US" sz="2000" dirty="0"/>
              <a:t>To be in a testing room with other students, headphones must be worn.</a:t>
            </a:r>
          </a:p>
          <a:p>
            <a:pPr marL="342900" indent="-342900">
              <a:buFont typeface="Wingdings" panose="05000000000000000000" pitchFamily="2" charset="2"/>
              <a:buChar char="§"/>
            </a:pPr>
            <a:r>
              <a:rPr lang="en-US" sz="2000" dirty="0"/>
              <a:t>Students must be tested separately if they are not able to wear headphones. </a:t>
            </a:r>
          </a:p>
          <a:p>
            <a:r>
              <a:rPr lang="en-US" sz="2000" b="1" dirty="0"/>
              <a:t>Math:</a:t>
            </a:r>
            <a:r>
              <a:rPr lang="en-US" sz="2000" dirty="0"/>
              <a:t> </a:t>
            </a:r>
          </a:p>
          <a:p>
            <a:pPr marL="342900" indent="-342900">
              <a:buFont typeface="Wingdings" panose="05000000000000000000" pitchFamily="2" charset="2"/>
              <a:buChar char="§"/>
            </a:pPr>
            <a:r>
              <a:rPr lang="en-US" sz="2000" dirty="0"/>
              <a:t>Does not contain audio, unless text-to-speech is used.</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114</a:t>
            </a:fld>
            <a:endParaRPr kern="0"/>
          </a:p>
        </p:txBody>
      </p:sp>
    </p:spTree>
    <p:extLst>
      <p:ext uri="{BB962C8B-B14F-4D97-AF65-F5344CB8AC3E}">
        <p14:creationId xmlns:p14="http://schemas.microsoft.com/office/powerpoint/2010/main" val="172426978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Unauthorized Visitors and the Media</a:t>
            </a:r>
            <a:br>
              <a:rPr lang="en-US">
                <a:solidFill>
                  <a:schemeClr val="tx2"/>
                </a:solidFill>
                <a:latin typeface="+mj-lt"/>
              </a:rPr>
            </a:br>
            <a:endParaRPr>
              <a:solidFill>
                <a:schemeClr val="tx2"/>
              </a:solidFill>
              <a:latin typeface="+mj-lt"/>
            </a:endParaRPr>
          </a:p>
        </p:txBody>
      </p:sp>
      <p:sp>
        <p:nvSpPr>
          <p:cNvPr id="2" name="Content Placeholder 1">
            <a:extLst>
              <a:ext uri="{FF2B5EF4-FFF2-40B4-BE49-F238E27FC236}">
                <a16:creationId xmlns:a16="http://schemas.microsoft.com/office/drawing/2014/main" id="{D5E7DE0C-D7D9-4B58-A10D-544147E9F169}"/>
              </a:ext>
            </a:extLst>
          </p:cNvPr>
          <p:cNvSpPr>
            <a:spLocks noGrp="1"/>
          </p:cNvSpPr>
          <p:nvPr>
            <p:ph sz="quarter" idx="16"/>
          </p:nvPr>
        </p:nvSpPr>
        <p:spPr/>
        <p:txBody>
          <a:bodyPr/>
          <a:lstStyle/>
          <a:p>
            <a:pPr marL="285750" indent="-285750">
              <a:buFont typeface="Wingdings" panose="05000000000000000000" pitchFamily="2" charset="2"/>
              <a:buChar char="§"/>
            </a:pPr>
            <a:r>
              <a:rPr lang="en-US" sz="2800" dirty="0"/>
              <a:t>Only students, Test Administrators/proctors, and authorized school, district, state personnel, or state-sanctioned test monitors may be in testing areas during administration.</a:t>
            </a:r>
          </a:p>
          <a:p>
            <a:pPr marL="285750" indent="-285750">
              <a:buFont typeface="Wingdings" panose="05000000000000000000" pitchFamily="2" charset="2"/>
              <a:buChar char="§"/>
            </a:pPr>
            <a:r>
              <a:rPr lang="en-US" sz="2800" dirty="0"/>
              <a:t>Media are not allowed to have access to the tests before, during, or after test administration, or take pictures or video of testing materials or testing students.</a:t>
            </a:r>
          </a:p>
          <a:p>
            <a:pPr marL="285750" indent="-285750">
              <a:buFont typeface="Wingdings" panose="05000000000000000000" pitchFamily="2" charset="2"/>
              <a:buChar char="§"/>
            </a:pPr>
            <a:r>
              <a:rPr lang="en-US" sz="2800" dirty="0"/>
              <a:t>Parents are not allowed in the testing room with their child. </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115</a:t>
            </a:fld>
            <a:endParaRPr kern="0"/>
          </a:p>
        </p:txBody>
      </p:sp>
    </p:spTree>
    <p:extLst>
      <p:ext uri="{BB962C8B-B14F-4D97-AF65-F5344CB8AC3E}">
        <p14:creationId xmlns:p14="http://schemas.microsoft.com/office/powerpoint/2010/main" val="19576748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Day of Testing – Test Coordinator Tasks</a:t>
            </a:r>
            <a:br>
              <a:rPr lang="en-US" dirty="0">
                <a:solidFill>
                  <a:schemeClr val="tx2"/>
                </a:solidFill>
                <a:latin typeface="+mj-lt"/>
              </a:rPr>
            </a:br>
            <a:endParaRPr dirty="0">
              <a:solidFill>
                <a:schemeClr val="tx2"/>
              </a:solidFill>
              <a:latin typeface="+mj-lt"/>
            </a:endParaRPr>
          </a:p>
        </p:txBody>
      </p:sp>
      <p:sp>
        <p:nvSpPr>
          <p:cNvPr id="2" name="Content Placeholder 1">
            <a:extLst>
              <a:ext uri="{FF2B5EF4-FFF2-40B4-BE49-F238E27FC236}">
                <a16:creationId xmlns:a16="http://schemas.microsoft.com/office/drawing/2014/main" id="{41B5469F-64E5-4501-82CB-582641B2F465}"/>
              </a:ext>
            </a:extLst>
          </p:cNvPr>
          <p:cNvSpPr>
            <a:spLocks noGrp="1"/>
          </p:cNvSpPr>
          <p:nvPr>
            <p:ph sz="quarter" idx="16"/>
          </p:nvPr>
        </p:nvSpPr>
        <p:spPr/>
        <p:txBody>
          <a:bodyPr/>
          <a:lstStyle/>
          <a:p>
            <a:pPr marL="285750" indent="-285750">
              <a:buFont typeface="Wingdings" panose="05000000000000000000" pitchFamily="2" charset="2"/>
              <a:buChar char="§"/>
            </a:pPr>
            <a:r>
              <a:rPr lang="en-US" sz="2800" dirty="0"/>
              <a:t>Complete the Day of Testing Checklist</a:t>
            </a:r>
          </a:p>
          <a:p>
            <a:pPr marL="742950" lvl="1" indent="-285750">
              <a:buFont typeface="Wingdings" panose="05000000000000000000" pitchFamily="2" charset="2"/>
              <a:buChar char="§"/>
            </a:pPr>
            <a:r>
              <a:rPr lang="en-US" sz="2400" dirty="0"/>
              <a:t>Distribute test materials. </a:t>
            </a:r>
          </a:p>
          <a:p>
            <a:pPr marL="742950" lvl="1" indent="-285750">
              <a:buFont typeface="Wingdings" panose="05000000000000000000" pitchFamily="2" charset="2"/>
              <a:buChar char="§"/>
            </a:pPr>
            <a:r>
              <a:rPr lang="en-US" sz="2400" dirty="0"/>
              <a:t>Ensure Test Administrators have a computer device to administer the test.</a:t>
            </a:r>
          </a:p>
          <a:p>
            <a:pPr marL="742950" lvl="1" indent="-285750">
              <a:buFont typeface="Wingdings" panose="05000000000000000000" pitchFamily="2" charset="2"/>
              <a:buChar char="§"/>
            </a:pPr>
            <a:r>
              <a:rPr lang="en-US" sz="2400" dirty="0"/>
              <a:t>Monitor test activity.</a:t>
            </a:r>
          </a:p>
          <a:p>
            <a:pPr marL="742950" lvl="1" indent="-285750">
              <a:buFont typeface="Wingdings" panose="05000000000000000000" pitchFamily="2" charset="2"/>
              <a:buChar char="§"/>
            </a:pPr>
            <a:r>
              <a:rPr lang="en-US" sz="2400" dirty="0"/>
              <a:t>Be available to Test Administrators.</a:t>
            </a:r>
          </a:p>
          <a:p>
            <a:pPr marL="742950" lvl="1" indent="-285750">
              <a:buFont typeface="Wingdings" panose="05000000000000000000" pitchFamily="2" charset="2"/>
              <a:buChar char="§"/>
            </a:pPr>
            <a:r>
              <a:rPr lang="en-US" sz="2400" dirty="0"/>
              <a:t>Collect materials from Test Administrators after each test, as needed.</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116</a:t>
            </a:fld>
            <a:endParaRPr kern="0"/>
          </a:p>
        </p:txBody>
      </p:sp>
    </p:spTree>
    <p:extLst>
      <p:ext uri="{BB962C8B-B14F-4D97-AF65-F5344CB8AC3E}">
        <p14:creationId xmlns:p14="http://schemas.microsoft.com/office/powerpoint/2010/main" val="257264736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Day of Testing – Test Administrator Tasks</a:t>
            </a:r>
            <a:br>
              <a:rPr lang="en-US" dirty="0">
                <a:solidFill>
                  <a:schemeClr val="tx2"/>
                </a:solidFill>
                <a:latin typeface="+mj-lt"/>
              </a:rPr>
            </a:br>
            <a:endParaRPr dirty="0">
              <a:solidFill>
                <a:schemeClr val="tx2"/>
              </a:solidFill>
              <a:latin typeface="+mj-lt"/>
            </a:endParaRPr>
          </a:p>
        </p:txBody>
      </p:sp>
      <p:sp>
        <p:nvSpPr>
          <p:cNvPr id="2" name="Content Placeholder 1">
            <a:extLst>
              <a:ext uri="{FF2B5EF4-FFF2-40B4-BE49-F238E27FC236}">
                <a16:creationId xmlns:a16="http://schemas.microsoft.com/office/drawing/2014/main" id="{56A2D9ED-2349-4B2F-8BEE-995D3964D762}"/>
              </a:ext>
            </a:extLst>
          </p:cNvPr>
          <p:cNvSpPr>
            <a:spLocks noGrp="1"/>
          </p:cNvSpPr>
          <p:nvPr>
            <p:ph sz="quarter" idx="16"/>
          </p:nvPr>
        </p:nvSpPr>
        <p:spPr/>
        <p:txBody>
          <a:bodyPr/>
          <a:lstStyle/>
          <a:p>
            <a:r>
              <a:rPr lang="en-US" sz="2000" b="1" dirty="0"/>
              <a:t>Before Testing:</a:t>
            </a:r>
          </a:p>
          <a:p>
            <a:pPr marL="285750" indent="-285750">
              <a:buFont typeface="Wingdings" panose="05000000000000000000" pitchFamily="2" charset="2"/>
              <a:buChar char="§"/>
            </a:pPr>
            <a:r>
              <a:rPr lang="en-US" sz="2000" dirty="0"/>
              <a:t>Prepare the test environment and situate the students.</a:t>
            </a:r>
          </a:p>
          <a:p>
            <a:pPr marL="285750" indent="-285750">
              <a:buFont typeface="Wingdings" panose="05000000000000000000" pitchFamily="2" charset="2"/>
              <a:buChar char="§"/>
            </a:pPr>
            <a:r>
              <a:rPr lang="en-US" sz="2000" dirty="0"/>
              <a:t>Follow directions and read the script in the Test Administrator Manual (TAM) to initiate the test session.</a:t>
            </a:r>
          </a:p>
          <a:p>
            <a:pPr marL="285750" indent="-285750">
              <a:buFont typeface="Wingdings" panose="05000000000000000000" pitchFamily="2" charset="2"/>
              <a:buChar char="§"/>
            </a:pPr>
            <a:r>
              <a:rPr lang="en-US" sz="2000" dirty="0"/>
              <a:t>Hand out student test tickets and scratch paper when directed (by the TAM script).</a:t>
            </a:r>
          </a:p>
          <a:p>
            <a:pPr marL="285750" indent="-285750">
              <a:buFont typeface="Wingdings" panose="05000000000000000000" pitchFamily="2" charset="2"/>
              <a:buChar char="§"/>
            </a:pPr>
            <a:r>
              <a:rPr lang="en-US" sz="2000" dirty="0"/>
              <a:t>Assist students in logging into TestNav.</a:t>
            </a:r>
          </a:p>
          <a:p>
            <a:r>
              <a:rPr lang="en-US" sz="2000" b="1" dirty="0"/>
              <a:t>After Testing:</a:t>
            </a:r>
          </a:p>
          <a:p>
            <a:pPr marL="285750" indent="-285750">
              <a:buFont typeface="Wingdings" panose="05000000000000000000" pitchFamily="2" charset="2"/>
              <a:buChar char="§"/>
            </a:pPr>
            <a:r>
              <a:rPr lang="en-US" sz="2000" dirty="0"/>
              <a:t>Collect student testing tickets and scratch paper.</a:t>
            </a:r>
          </a:p>
          <a:p>
            <a:pPr marL="285750" indent="-285750">
              <a:buFont typeface="Wingdings" panose="05000000000000000000" pitchFamily="2" charset="2"/>
              <a:buChar char="§"/>
            </a:pPr>
            <a:r>
              <a:rPr lang="en-US" sz="2000" dirty="0"/>
              <a:t>Confirm students have logged out of TestNav.</a:t>
            </a:r>
          </a:p>
          <a:p>
            <a:pPr marL="285750" indent="-285750">
              <a:buFont typeface="Wingdings" panose="05000000000000000000" pitchFamily="2" charset="2"/>
              <a:buChar char="§"/>
            </a:pPr>
            <a:r>
              <a:rPr lang="en-US" sz="2000" dirty="0"/>
              <a:t>Confirm ALL tests are in a</a:t>
            </a:r>
            <a:r>
              <a:rPr lang="en-US" sz="2000" b="1" dirty="0"/>
              <a:t> Submitted </a:t>
            </a:r>
            <a:r>
              <a:rPr lang="en-US" sz="2000" dirty="0"/>
              <a:t>status after final day of testing.</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117</a:t>
            </a:fld>
            <a:endParaRPr kern="0"/>
          </a:p>
        </p:txBody>
      </p:sp>
    </p:spTree>
    <p:extLst>
      <p:ext uri="{BB962C8B-B14F-4D97-AF65-F5344CB8AC3E}">
        <p14:creationId xmlns:p14="http://schemas.microsoft.com/office/powerpoint/2010/main" val="44509334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During Testing – Active Monitoring</a:t>
            </a:r>
            <a:br>
              <a:rPr lang="en-US" dirty="0">
                <a:solidFill>
                  <a:schemeClr val="tx2"/>
                </a:solidFill>
                <a:latin typeface="+mj-lt"/>
              </a:rPr>
            </a:br>
            <a:endParaRPr dirty="0">
              <a:solidFill>
                <a:schemeClr val="tx2"/>
              </a:solidFill>
              <a:latin typeface="+mj-lt"/>
            </a:endParaRPr>
          </a:p>
        </p:txBody>
      </p:sp>
      <p:sp>
        <p:nvSpPr>
          <p:cNvPr id="4" name="Content Placeholder 3">
            <a:extLst>
              <a:ext uri="{FF2B5EF4-FFF2-40B4-BE49-F238E27FC236}">
                <a16:creationId xmlns:a16="http://schemas.microsoft.com/office/drawing/2014/main" id="{8A68F5D8-356D-4465-AD1C-FFA3391128A1}"/>
              </a:ext>
            </a:extLst>
          </p:cNvPr>
          <p:cNvSpPr>
            <a:spLocks noGrp="1"/>
          </p:cNvSpPr>
          <p:nvPr>
            <p:ph sz="quarter" idx="18"/>
          </p:nvPr>
        </p:nvSpPr>
        <p:spPr/>
        <p:txBody>
          <a:bodyPr/>
          <a:lstStyle/>
          <a:p>
            <a:r>
              <a:rPr lang="en-US" sz="2000" b="1"/>
              <a:t>Test Administrators </a:t>
            </a:r>
            <a:r>
              <a:rPr lang="en-US" sz="2000" b="1" u="sng">
                <a:solidFill>
                  <a:srgbClr val="FF0000"/>
                </a:solidFill>
              </a:rPr>
              <a:t>May Not</a:t>
            </a:r>
            <a:r>
              <a:rPr lang="en-US" sz="2000" b="1"/>
              <a:t>:</a:t>
            </a:r>
          </a:p>
          <a:p>
            <a:pPr marL="342900" indent="-342900">
              <a:buFont typeface="Wingdings" panose="05000000000000000000" pitchFamily="2" charset="2"/>
              <a:buChar char="§"/>
            </a:pPr>
            <a:r>
              <a:rPr lang="en-US" sz="2000"/>
              <a:t>Provide feedback or clarify test questions.</a:t>
            </a:r>
          </a:p>
          <a:p>
            <a:pPr marL="342900" indent="-342900">
              <a:buFont typeface="Wingdings" panose="05000000000000000000" pitchFamily="2" charset="2"/>
              <a:buChar char="§"/>
            </a:pPr>
            <a:r>
              <a:rPr lang="en-US" sz="2000"/>
              <a:t>Answer content related questions.</a:t>
            </a:r>
          </a:p>
          <a:p>
            <a:pPr marL="342900" indent="-342900">
              <a:buFont typeface="Wingdings" panose="05000000000000000000" pitchFamily="2" charset="2"/>
              <a:buChar char="§"/>
            </a:pPr>
            <a:r>
              <a:rPr lang="en-US" sz="2000"/>
              <a:t>Interact with students in any way that would impact student responses.</a:t>
            </a:r>
          </a:p>
        </p:txBody>
      </p:sp>
      <p:sp>
        <p:nvSpPr>
          <p:cNvPr id="2" name="Content Placeholder 1">
            <a:extLst>
              <a:ext uri="{FF2B5EF4-FFF2-40B4-BE49-F238E27FC236}">
                <a16:creationId xmlns:a16="http://schemas.microsoft.com/office/drawing/2014/main" id="{C2CB319B-8591-481D-B7B5-29217167B799}"/>
              </a:ext>
            </a:extLst>
          </p:cNvPr>
          <p:cNvSpPr>
            <a:spLocks noGrp="1"/>
          </p:cNvSpPr>
          <p:nvPr>
            <p:ph sz="quarter" idx="17"/>
          </p:nvPr>
        </p:nvSpPr>
        <p:spPr/>
        <p:txBody>
          <a:bodyPr/>
          <a:lstStyle/>
          <a:p>
            <a:r>
              <a:rPr lang="en-US" sz="2000" b="1" dirty="0"/>
              <a:t>Test Administrators/Teachers should:</a:t>
            </a:r>
          </a:p>
          <a:p>
            <a:pPr marL="285750" indent="-285750">
              <a:buFont typeface="Wingdings" panose="05000000000000000000" pitchFamily="2" charset="2"/>
              <a:buChar char="§"/>
            </a:pPr>
            <a:r>
              <a:rPr lang="en-US" sz="2000" dirty="0"/>
              <a:t>Ensure students have all necessary materials for each test.</a:t>
            </a:r>
          </a:p>
          <a:p>
            <a:pPr marL="285750" indent="-285750">
              <a:buFont typeface="Wingdings" panose="05000000000000000000" pitchFamily="2" charset="2"/>
              <a:buChar char="§"/>
            </a:pPr>
            <a:r>
              <a:rPr lang="en-US" sz="2000" dirty="0"/>
              <a:t>Follow test administration scripts exactly as written.</a:t>
            </a:r>
          </a:p>
          <a:p>
            <a:pPr marL="285750" indent="-285750">
              <a:buFont typeface="Wingdings" panose="05000000000000000000" pitchFamily="2" charset="2"/>
              <a:buChar char="§"/>
            </a:pPr>
            <a:r>
              <a:rPr lang="en-US" sz="2000" dirty="0"/>
              <a:t>Move throughout the room during testing to ensure students are on task.</a:t>
            </a:r>
          </a:p>
        </p:txBody>
      </p:sp>
      <p:sp>
        <p:nvSpPr>
          <p:cNvPr id="1176" name="Google Shape;1176;p179"/>
          <p:cNvSpPr txBox="1">
            <a:spLocks noGrp="1"/>
          </p:cNvSpPr>
          <p:nvPr>
            <p:ph type="sldNum" sz="quarter" idx="16"/>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118</a:t>
            </a:fld>
            <a:endParaRPr kern="0"/>
          </a:p>
        </p:txBody>
      </p:sp>
    </p:spTree>
    <p:extLst>
      <p:ext uri="{BB962C8B-B14F-4D97-AF65-F5344CB8AC3E}">
        <p14:creationId xmlns:p14="http://schemas.microsoft.com/office/powerpoint/2010/main" val="4097335063"/>
      </p:ext>
    </p:extLst>
  </p:cSld>
  <p:clrMapOvr>
    <a:masterClrMapping/>
  </p:clrMapOvr>
  <p:transition spd="slow"/>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Testing Exceptions and Security Breaches</a:t>
            </a:r>
            <a:br>
              <a:rPr lang="en-US">
                <a:solidFill>
                  <a:schemeClr val="tx2"/>
                </a:solidFill>
                <a:latin typeface="+mj-lt"/>
              </a:rPr>
            </a:br>
            <a:endParaRPr>
              <a:solidFill>
                <a:schemeClr val="tx2"/>
              </a:solidFill>
              <a:latin typeface="+mj-lt"/>
            </a:endParaRPr>
          </a:p>
        </p:txBody>
      </p:sp>
      <p:sp>
        <p:nvSpPr>
          <p:cNvPr id="3" name="Content Placeholder 2">
            <a:extLst>
              <a:ext uri="{FF2B5EF4-FFF2-40B4-BE49-F238E27FC236}">
                <a16:creationId xmlns:a16="http://schemas.microsoft.com/office/drawing/2014/main" id="{5AC9D69B-5901-47A1-BD37-BCE3C4BE6085}"/>
              </a:ext>
            </a:extLst>
          </p:cNvPr>
          <p:cNvSpPr>
            <a:spLocks noGrp="1"/>
          </p:cNvSpPr>
          <p:nvPr>
            <p:ph sz="quarter" idx="16"/>
          </p:nvPr>
        </p:nvSpPr>
        <p:spPr/>
        <p:txBody>
          <a:bodyPr/>
          <a:lstStyle/>
          <a:p>
            <a:r>
              <a:rPr lang="en-US" sz="1800" b="1" dirty="0"/>
              <a:t>When to submit Form to Report Testing Exception or Security Breach:</a:t>
            </a:r>
          </a:p>
          <a:p>
            <a:pPr marL="285750" indent="-285750">
              <a:buFont typeface="Wingdings" panose="05000000000000000000" pitchFamily="2" charset="2"/>
              <a:buChar char="§"/>
            </a:pPr>
            <a:r>
              <a:rPr lang="en-US" sz="1800" dirty="0"/>
              <a:t>Students were grouped incorrectly – not same directions or time.</a:t>
            </a:r>
          </a:p>
          <a:p>
            <a:pPr marL="285750" indent="-285750">
              <a:buFont typeface="Wingdings" panose="05000000000000000000" pitchFamily="2" charset="2"/>
              <a:buChar char="§"/>
            </a:pPr>
            <a:r>
              <a:rPr lang="en-US" sz="1800" dirty="0"/>
              <a:t>Students were given an incorrect amount of time (more or less).</a:t>
            </a:r>
          </a:p>
          <a:p>
            <a:pPr marL="285750" indent="-285750">
              <a:buFont typeface="Wingdings" panose="05000000000000000000" pitchFamily="2" charset="2"/>
              <a:buChar char="§"/>
            </a:pPr>
            <a:r>
              <a:rPr lang="en-US" sz="1800" dirty="0"/>
              <a:t>Students were cheating.</a:t>
            </a:r>
          </a:p>
          <a:p>
            <a:pPr marL="285750" indent="-285750">
              <a:buFont typeface="Wingdings" panose="05000000000000000000" pitchFamily="2" charset="2"/>
              <a:buChar char="§"/>
            </a:pPr>
            <a:r>
              <a:rPr lang="en-US" sz="1800" dirty="0"/>
              <a:t>Students used an unapproved accommodation or were not given an accommodation with which they should have been provided.</a:t>
            </a:r>
          </a:p>
          <a:p>
            <a:pPr marL="742950" lvl="1" indent="-285750">
              <a:buFont typeface="Wingdings" panose="05000000000000000000" pitchFamily="2" charset="2"/>
              <a:buChar char="§"/>
            </a:pPr>
            <a:r>
              <a:rPr lang="en-US" dirty="0"/>
              <a:t>Math test read to students without the human reader.</a:t>
            </a:r>
          </a:p>
          <a:p>
            <a:pPr marL="285750" indent="-285750">
              <a:buFont typeface="Wingdings" panose="05000000000000000000" pitchFamily="2" charset="2"/>
              <a:buChar char="§"/>
            </a:pPr>
            <a:r>
              <a:rPr lang="en-US" sz="1800" dirty="0"/>
              <a:t>Test Administrator did not follow procedures.</a:t>
            </a:r>
          </a:p>
          <a:p>
            <a:pPr marL="285750" indent="-285750">
              <a:buFont typeface="Wingdings" panose="05000000000000000000" pitchFamily="2" charset="2"/>
              <a:buChar char="§"/>
            </a:pPr>
            <a:r>
              <a:rPr lang="en-US" sz="1800" dirty="0"/>
              <a:t>PBT students go past stop sign at the end of the unit.</a:t>
            </a:r>
          </a:p>
          <a:p>
            <a:pPr marL="285750" indent="-285750">
              <a:buFont typeface="Wingdings" panose="05000000000000000000" pitchFamily="2" charset="2"/>
              <a:buChar char="§"/>
            </a:pPr>
            <a:r>
              <a:rPr lang="en-US" sz="1800" dirty="0"/>
              <a:t>Large number of students involved in a technology related exception.</a:t>
            </a:r>
          </a:p>
          <a:p>
            <a:pPr marL="742950" lvl="1" indent="-285750">
              <a:buFont typeface="Wingdings" panose="05000000000000000000" pitchFamily="2" charset="2"/>
              <a:buChar char="§"/>
            </a:pPr>
            <a:r>
              <a:rPr lang="en-US" dirty="0"/>
              <a:t>If technology issues cause testing to not be completed on one day.</a:t>
            </a:r>
          </a:p>
          <a:p>
            <a:pPr marL="285750" indent="-285750">
              <a:buFont typeface="Wingdings" panose="05000000000000000000" pitchFamily="2" charset="2"/>
              <a:buChar char="§"/>
            </a:pPr>
            <a:r>
              <a:rPr lang="en-US" sz="1800" dirty="0"/>
              <a:t>Test security has been breached.</a:t>
            </a:r>
          </a:p>
          <a:p>
            <a:pPr marL="285750" indent="-285750">
              <a:buFont typeface="Wingdings" panose="05000000000000000000" pitchFamily="2" charset="2"/>
              <a:buChar char="§"/>
            </a:pPr>
            <a:r>
              <a:rPr lang="en-US" sz="1800" dirty="0"/>
              <a:t>Student goes back into a unit on a different day and changes answers.</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119</a:t>
            </a:fld>
            <a:endParaRPr kern="0"/>
          </a:p>
        </p:txBody>
      </p:sp>
    </p:spTree>
    <p:extLst>
      <p:ext uri="{BB962C8B-B14F-4D97-AF65-F5344CB8AC3E}">
        <p14:creationId xmlns:p14="http://schemas.microsoft.com/office/powerpoint/2010/main" val="2823643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4" name="Google Shape;964;p153"/>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b="1" dirty="0">
                <a:ea typeface="Open Sans Light" panose="020B0306030504020204" pitchFamily="34" charset="0"/>
                <a:cs typeface="Open Sans Light" panose="020B0306030504020204" pitchFamily="34" charset="0"/>
              </a:rPr>
              <a:t>Test Structure and Guidelines</a:t>
            </a:r>
            <a:endParaRPr b="1" dirty="0">
              <a:ea typeface="Open Sans Light" panose="020B0306030504020204" pitchFamily="34" charset="0"/>
              <a:cs typeface="Open Sans Light" panose="020B0306030504020204" pitchFamily="34" charset="0"/>
            </a:endParaRPr>
          </a:p>
        </p:txBody>
      </p:sp>
      <p:sp>
        <p:nvSpPr>
          <p:cNvPr id="4" name="Google Shape;1176;p179">
            <a:extLst>
              <a:ext uri="{FF2B5EF4-FFF2-40B4-BE49-F238E27FC236}">
                <a16:creationId xmlns:a16="http://schemas.microsoft.com/office/drawing/2014/main" id="{37515BDB-3C33-4C6E-A662-32251BFBA985}"/>
              </a:ext>
            </a:extLst>
          </p:cNvPr>
          <p:cNvSpPr txBox="1">
            <a:spLocks/>
          </p:cNvSpPr>
          <p:nvPr/>
        </p:nvSpPr>
        <p:spPr>
          <a:xfrm>
            <a:off x="9209088" y="6488113"/>
            <a:ext cx="2743200" cy="365125"/>
          </a:xfrm>
          <a:prstGeom prst="rect">
            <a:avLst/>
          </a:prstGeom>
          <a:noFill/>
          <a:ln>
            <a:noFill/>
          </a:ln>
        </p:spPr>
        <p:txBody>
          <a:bodyPr spcFirstLastPara="1" vert="horz" wrap="square" lIns="57133" tIns="28567" rIns="57133" bIns="28567" rtlCol="0" anchor="t"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defTabSz="1219170">
              <a:defRPr/>
            </a:pPr>
            <a:fld id="{00000000-1234-1234-1234-123412341234}" type="slidenum">
              <a:rPr lang="en" sz="1000" kern="0" smtClean="0">
                <a:latin typeface="Open Sans Light" panose="020B0306030504020204" pitchFamily="34" charset="0"/>
                <a:ea typeface="Open Sans Light" panose="020B0306030504020204" pitchFamily="34" charset="0"/>
                <a:cs typeface="Open Sans Light" panose="020B0306030504020204" pitchFamily="34" charset="0"/>
              </a:rPr>
              <a:pPr algn="r" defTabSz="1219170">
                <a:defRPr/>
              </a:pPr>
              <a:t>12</a:t>
            </a:fld>
            <a:endParaRPr lang="en" sz="1000" kern="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95420993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Testing Exceptions and Security Breaches</a:t>
            </a:r>
            <a:br>
              <a:rPr lang="en-US">
                <a:solidFill>
                  <a:schemeClr val="tx2"/>
                </a:solidFill>
                <a:latin typeface="+mj-lt"/>
              </a:rPr>
            </a:br>
            <a:endParaRPr>
              <a:solidFill>
                <a:schemeClr val="tx2"/>
              </a:solidFill>
              <a:latin typeface="+mj-lt"/>
            </a:endParaRPr>
          </a:p>
        </p:txBody>
      </p:sp>
      <p:sp>
        <p:nvSpPr>
          <p:cNvPr id="3" name="Content Placeholder 2">
            <a:extLst>
              <a:ext uri="{FF2B5EF4-FFF2-40B4-BE49-F238E27FC236}">
                <a16:creationId xmlns:a16="http://schemas.microsoft.com/office/drawing/2014/main" id="{44E6F67B-31D2-4C7C-901D-B985BE6324FC}"/>
              </a:ext>
            </a:extLst>
          </p:cNvPr>
          <p:cNvSpPr>
            <a:spLocks noGrp="1"/>
          </p:cNvSpPr>
          <p:nvPr>
            <p:ph sz="quarter" idx="16"/>
          </p:nvPr>
        </p:nvSpPr>
        <p:spPr/>
        <p:txBody>
          <a:bodyPr/>
          <a:lstStyle/>
          <a:p>
            <a:r>
              <a:rPr lang="en-US" sz="2400" b="1" dirty="0"/>
              <a:t>Monitoring and reporting security breaches and testing exceptions:</a:t>
            </a:r>
          </a:p>
          <a:p>
            <a:pPr marL="342900" indent="-342900">
              <a:buFont typeface="Wingdings" panose="05000000000000000000" pitchFamily="2" charset="2"/>
              <a:buChar char="§"/>
            </a:pPr>
            <a:r>
              <a:rPr lang="en-US" sz="2400" dirty="0"/>
              <a:t>All instances of security breaches and testing exceptions must be reported to the Test Coordinator.</a:t>
            </a:r>
          </a:p>
          <a:p>
            <a:pPr marL="342900" indent="-342900">
              <a:buFont typeface="Wingdings" panose="05000000000000000000" pitchFamily="2" charset="2"/>
              <a:buChar char="§"/>
            </a:pPr>
            <a:r>
              <a:rPr lang="en-US" sz="2400" dirty="0"/>
              <a:t>Test Coordinator will contact BIE Chief Academic Office immediately upon receiving notification.</a:t>
            </a:r>
          </a:p>
          <a:p>
            <a:pPr marL="342900" indent="-342900">
              <a:buFont typeface="Wingdings" panose="05000000000000000000" pitchFamily="2" charset="2"/>
              <a:buChar char="§"/>
            </a:pPr>
            <a:r>
              <a:rPr lang="en-US" sz="2400" dirty="0"/>
              <a:t>Testing Exceptions or Security Breach</a:t>
            </a:r>
          </a:p>
          <a:p>
            <a:pPr marL="800100" lvl="1" indent="-342900">
              <a:buFont typeface="Wingdings" panose="05000000000000000000" pitchFamily="2" charset="2"/>
              <a:buChar char="§"/>
            </a:pPr>
            <a:r>
              <a:rPr lang="en-US" sz="2000" dirty="0"/>
              <a:t>Test Coordinator will complete the Form to Report a Testing Exceptions or Security Breach and provide to BIE.</a:t>
            </a:r>
          </a:p>
          <a:p>
            <a:pPr marL="800100" lvl="1" indent="-342900">
              <a:buFont typeface="Wingdings" panose="05000000000000000000" pitchFamily="2" charset="2"/>
              <a:buChar char="§"/>
            </a:pPr>
            <a:r>
              <a:rPr lang="en-US" sz="2000" dirty="0"/>
              <a:t>See Appendix D of Test Coordinator Manual.</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120</a:t>
            </a:fld>
            <a:endParaRPr kern="0"/>
          </a:p>
        </p:txBody>
      </p:sp>
    </p:spTree>
    <p:extLst>
      <p:ext uri="{BB962C8B-B14F-4D97-AF65-F5344CB8AC3E}">
        <p14:creationId xmlns:p14="http://schemas.microsoft.com/office/powerpoint/2010/main" val="333463151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During Testing – Contaminated &amp; Damaged Materials</a:t>
            </a:r>
            <a:br>
              <a:rPr lang="en-US" dirty="0">
                <a:solidFill>
                  <a:schemeClr val="tx2"/>
                </a:solidFill>
                <a:latin typeface="+mj-lt"/>
              </a:rPr>
            </a:br>
            <a:endParaRPr dirty="0">
              <a:solidFill>
                <a:schemeClr val="tx2"/>
              </a:solidFill>
              <a:latin typeface="+mj-lt"/>
            </a:endParaRPr>
          </a:p>
        </p:txBody>
      </p:sp>
      <p:sp>
        <p:nvSpPr>
          <p:cNvPr id="3" name="Content Placeholder 2">
            <a:extLst>
              <a:ext uri="{FF2B5EF4-FFF2-40B4-BE49-F238E27FC236}">
                <a16:creationId xmlns:a16="http://schemas.microsoft.com/office/drawing/2014/main" id="{FFAD8836-EEFA-4875-B7C0-2168A300EE9B}"/>
              </a:ext>
            </a:extLst>
          </p:cNvPr>
          <p:cNvSpPr>
            <a:spLocks noGrp="1"/>
          </p:cNvSpPr>
          <p:nvPr>
            <p:ph sz="quarter" idx="16"/>
          </p:nvPr>
        </p:nvSpPr>
        <p:spPr/>
        <p:txBody>
          <a:bodyPr/>
          <a:lstStyle/>
          <a:p>
            <a:r>
              <a:rPr lang="en-US" sz="2400" b="1"/>
              <a:t>PBT - Contaminated or damaged test materials that must be replaced:</a:t>
            </a:r>
          </a:p>
          <a:p>
            <a:pPr marL="285750" indent="-285750">
              <a:buFont typeface="Wingdings" panose="05000000000000000000" pitchFamily="2" charset="2"/>
              <a:buChar char="§"/>
            </a:pPr>
            <a:r>
              <a:rPr lang="en-US" sz="2400"/>
              <a:t>Place Student ID label on replacement document or complete entire data grid.</a:t>
            </a:r>
          </a:p>
          <a:p>
            <a:pPr marL="285750" indent="-285750">
              <a:buFont typeface="Wingdings" panose="05000000000000000000" pitchFamily="2" charset="2"/>
              <a:buChar char="§"/>
            </a:pPr>
            <a:r>
              <a:rPr lang="en-US" sz="2400"/>
              <a:t>Record security barcode number of the damaged and new documents.</a:t>
            </a:r>
          </a:p>
          <a:p>
            <a:pPr marL="285750" indent="-285750">
              <a:buFont typeface="Wingdings" panose="05000000000000000000" pitchFamily="2" charset="2"/>
              <a:buChar char="§"/>
            </a:pPr>
            <a:r>
              <a:rPr lang="en-US" sz="2400"/>
              <a:t>Submit the Form to Report Contaminated Damaged, or Missing Materials to BIE.</a:t>
            </a:r>
          </a:p>
          <a:p>
            <a:pPr marL="285750" indent="-285750">
              <a:buFont typeface="Wingdings" panose="05000000000000000000" pitchFamily="2" charset="2"/>
              <a:buChar char="§"/>
            </a:pPr>
            <a:r>
              <a:rPr lang="en-US" sz="2400"/>
              <a:t>If possible, transcribe responses from contaminated test material into the replacement. If not, destroy contaminated material according to local biohazards protocols.</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121</a:t>
            </a:fld>
            <a:endParaRPr kern="0"/>
          </a:p>
        </p:txBody>
      </p:sp>
    </p:spTree>
    <p:extLst>
      <p:ext uri="{BB962C8B-B14F-4D97-AF65-F5344CB8AC3E}">
        <p14:creationId xmlns:p14="http://schemas.microsoft.com/office/powerpoint/2010/main" val="322576818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During Testing – Safety Threats and Severe Weather</a:t>
            </a:r>
            <a:br>
              <a:rPr lang="en-US" dirty="0">
                <a:solidFill>
                  <a:schemeClr val="tx2"/>
                </a:solidFill>
                <a:latin typeface="+mj-lt"/>
              </a:rPr>
            </a:br>
            <a:endParaRPr dirty="0">
              <a:solidFill>
                <a:schemeClr val="tx2"/>
              </a:solidFill>
              <a:latin typeface="+mj-lt"/>
            </a:endParaRPr>
          </a:p>
        </p:txBody>
      </p:sp>
      <p:sp>
        <p:nvSpPr>
          <p:cNvPr id="3" name="Content Placeholder 2">
            <a:extLst>
              <a:ext uri="{FF2B5EF4-FFF2-40B4-BE49-F238E27FC236}">
                <a16:creationId xmlns:a16="http://schemas.microsoft.com/office/drawing/2014/main" id="{BC218FE1-30BB-4643-9FDA-6F7D06AD81D9}"/>
              </a:ext>
            </a:extLst>
          </p:cNvPr>
          <p:cNvSpPr>
            <a:spLocks noGrp="1"/>
          </p:cNvSpPr>
          <p:nvPr>
            <p:ph sz="quarter" idx="16"/>
          </p:nvPr>
        </p:nvSpPr>
        <p:spPr/>
        <p:txBody>
          <a:bodyPr/>
          <a:lstStyle/>
          <a:p>
            <a:r>
              <a:rPr lang="en-US" sz="2400" b="1" dirty="0"/>
              <a:t>Test Coordinators create a plan and train staff for safety threats and severe weather:</a:t>
            </a:r>
          </a:p>
          <a:p>
            <a:r>
              <a:rPr lang="en-US" sz="2400" dirty="0"/>
              <a:t>Test Administrators:</a:t>
            </a:r>
          </a:p>
          <a:p>
            <a:pPr marL="285750" indent="-285750">
              <a:buFont typeface="Wingdings" panose="05000000000000000000" pitchFamily="2" charset="2"/>
              <a:buChar char="§"/>
            </a:pPr>
            <a:r>
              <a:rPr lang="en-US" sz="2400" dirty="0"/>
              <a:t>Note the time of the disruption.</a:t>
            </a:r>
          </a:p>
          <a:p>
            <a:pPr marL="285750" indent="-285750">
              <a:buFont typeface="Wingdings" panose="05000000000000000000" pitchFamily="2" charset="2"/>
              <a:buChar char="§"/>
            </a:pPr>
            <a:r>
              <a:rPr lang="en-US" sz="2400" dirty="0"/>
              <a:t>Secure test materials as specified in your School Security Plan.</a:t>
            </a:r>
          </a:p>
          <a:p>
            <a:pPr marL="285750" indent="-285750">
              <a:buFont typeface="Wingdings" panose="05000000000000000000" pitchFamily="2" charset="2"/>
              <a:buChar char="§"/>
            </a:pPr>
            <a:r>
              <a:rPr lang="en-US" sz="2400" dirty="0"/>
              <a:t>Prepare students for the continuation of the unit and resume students’ tests.</a:t>
            </a:r>
          </a:p>
          <a:p>
            <a:pPr marL="285750" indent="-285750">
              <a:buFont typeface="Wingdings" panose="05000000000000000000" pitchFamily="2" charset="2"/>
              <a:buChar char="§"/>
            </a:pPr>
            <a:r>
              <a:rPr lang="en-US" sz="2400" dirty="0"/>
              <a:t>Document the situation in writing.</a:t>
            </a:r>
          </a:p>
          <a:p>
            <a:pPr marL="285750" indent="-285750">
              <a:buFont typeface="Wingdings" panose="05000000000000000000" pitchFamily="2" charset="2"/>
              <a:buChar char="§"/>
            </a:pPr>
            <a:r>
              <a:rPr lang="en-US" sz="2400" dirty="0"/>
              <a:t>If the disruption will cause the unit to be carried over into the next day, notify BIE.</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122</a:t>
            </a:fld>
            <a:endParaRPr kern="0"/>
          </a:p>
        </p:txBody>
      </p:sp>
    </p:spTree>
    <p:extLst>
      <p:ext uri="{BB962C8B-B14F-4D97-AF65-F5344CB8AC3E}">
        <p14:creationId xmlns:p14="http://schemas.microsoft.com/office/powerpoint/2010/main" val="366699010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During Testing – Devices</a:t>
            </a:r>
            <a:br>
              <a:rPr lang="en-US" dirty="0">
                <a:solidFill>
                  <a:schemeClr val="tx2"/>
                </a:solidFill>
                <a:latin typeface="+mj-lt"/>
              </a:rPr>
            </a:br>
            <a:endParaRPr dirty="0">
              <a:solidFill>
                <a:schemeClr val="tx2"/>
              </a:solidFill>
              <a:latin typeface="+mj-lt"/>
            </a:endParaRPr>
          </a:p>
        </p:txBody>
      </p:sp>
      <p:sp>
        <p:nvSpPr>
          <p:cNvPr id="3" name="Content Placeholder 2">
            <a:extLst>
              <a:ext uri="{FF2B5EF4-FFF2-40B4-BE49-F238E27FC236}">
                <a16:creationId xmlns:a16="http://schemas.microsoft.com/office/drawing/2014/main" id="{C9E8AF2B-7B42-4E98-B231-D3BF2946C96E}"/>
              </a:ext>
            </a:extLst>
          </p:cNvPr>
          <p:cNvSpPr>
            <a:spLocks noGrp="1"/>
          </p:cNvSpPr>
          <p:nvPr>
            <p:ph sz="quarter" idx="16"/>
          </p:nvPr>
        </p:nvSpPr>
        <p:spPr/>
        <p:txBody>
          <a:bodyPr/>
          <a:lstStyle/>
          <a:p>
            <a:pPr marL="285750" indent="-285750">
              <a:buFont typeface="Wingdings" panose="05000000000000000000" pitchFamily="2" charset="2"/>
              <a:buChar char="§"/>
            </a:pPr>
            <a:r>
              <a:rPr lang="en-US" sz="2800" dirty="0"/>
              <a:t>ALL personal electronic equipment not related to testing (e.g., cell phones, iPods, personal document scanners, eBooks, electronic pens, smart watches, etc.) is </a:t>
            </a:r>
            <a:r>
              <a:rPr lang="en-US" sz="2800" b="1" u="sng" dirty="0"/>
              <a:t>PROHIBITED</a:t>
            </a:r>
            <a:r>
              <a:rPr lang="en-US" sz="2800" dirty="0"/>
              <a:t> from the testing environment. </a:t>
            </a:r>
          </a:p>
          <a:p>
            <a:pPr marL="285750" indent="-285750">
              <a:buFont typeface="Wingdings" panose="05000000000000000000" pitchFamily="2" charset="2"/>
              <a:buChar char="§"/>
            </a:pPr>
            <a:r>
              <a:rPr lang="en-US" sz="2800" dirty="0"/>
              <a:t>Personal electronic equipment </a:t>
            </a:r>
            <a:r>
              <a:rPr lang="en-US" sz="2800" b="1" u="sng" dirty="0"/>
              <a:t>may not be used</a:t>
            </a:r>
            <a:r>
              <a:rPr lang="en-US" sz="2800" dirty="0"/>
              <a:t> at any time during testing, including after a student has completed testing or during a break. </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123</a:t>
            </a:fld>
            <a:endParaRPr kern="0"/>
          </a:p>
        </p:txBody>
      </p:sp>
    </p:spTree>
    <p:extLst>
      <p:ext uri="{BB962C8B-B14F-4D97-AF65-F5344CB8AC3E}">
        <p14:creationId xmlns:p14="http://schemas.microsoft.com/office/powerpoint/2010/main" val="291137465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During Testing – Technology for Medical Monitoring</a:t>
            </a:r>
            <a:br>
              <a:rPr lang="en-US" dirty="0">
                <a:solidFill>
                  <a:schemeClr val="tx2"/>
                </a:solidFill>
                <a:latin typeface="+mj-lt"/>
              </a:rPr>
            </a:br>
            <a:endParaRPr dirty="0">
              <a:solidFill>
                <a:schemeClr val="tx2"/>
              </a:solidFill>
              <a:latin typeface="+mj-lt"/>
            </a:endParaRPr>
          </a:p>
        </p:txBody>
      </p:sp>
      <p:sp>
        <p:nvSpPr>
          <p:cNvPr id="3" name="Content Placeholder 2">
            <a:extLst>
              <a:ext uri="{FF2B5EF4-FFF2-40B4-BE49-F238E27FC236}">
                <a16:creationId xmlns:a16="http://schemas.microsoft.com/office/drawing/2014/main" id="{0D76C86E-53C7-458E-8813-B53EF7256B2A}"/>
              </a:ext>
            </a:extLst>
          </p:cNvPr>
          <p:cNvSpPr>
            <a:spLocks noGrp="1"/>
          </p:cNvSpPr>
          <p:nvPr>
            <p:ph sz="quarter" idx="16"/>
          </p:nvPr>
        </p:nvSpPr>
        <p:spPr/>
        <p:txBody>
          <a:bodyPr/>
          <a:lstStyle/>
          <a:p>
            <a:r>
              <a:rPr lang="en-US" sz="2400" dirty="0"/>
              <a:t>Students who use a phone, tablet or other device to monitor their medical condition may have the device in the testing room.</a:t>
            </a:r>
          </a:p>
          <a:p>
            <a:pPr marL="285750" indent="-285750">
              <a:buFont typeface="Wingdings" panose="05000000000000000000" pitchFamily="2" charset="2"/>
              <a:buChar char="§"/>
            </a:pPr>
            <a:r>
              <a:rPr lang="en-US" sz="2400" dirty="0"/>
              <a:t>Documentation of medical necessity must be kept at the school.</a:t>
            </a:r>
          </a:p>
          <a:p>
            <a:pPr marL="285750" indent="-285750">
              <a:buFont typeface="Wingdings" panose="05000000000000000000" pitchFamily="2" charset="2"/>
              <a:buChar char="§"/>
            </a:pPr>
            <a:r>
              <a:rPr lang="en-US" sz="2400" dirty="0"/>
              <a:t>Plan for use of these devices must include:</a:t>
            </a:r>
          </a:p>
          <a:p>
            <a:pPr marL="742950" lvl="1" indent="-285750">
              <a:buFont typeface="Wingdings" panose="05000000000000000000" pitchFamily="2" charset="2"/>
              <a:buChar char="§"/>
            </a:pPr>
            <a:r>
              <a:rPr lang="en-US" sz="2000" dirty="0"/>
              <a:t>Where the device is located and who has control of the device.</a:t>
            </a:r>
          </a:p>
          <a:p>
            <a:pPr marL="742950" lvl="1" indent="-285750">
              <a:buFont typeface="Wingdings" panose="05000000000000000000" pitchFamily="2" charset="2"/>
              <a:buChar char="§"/>
            </a:pPr>
            <a:r>
              <a:rPr lang="en-US" sz="2000" dirty="0"/>
              <a:t>If the student has control, the device must always be visible and may not be used for any other purpose.</a:t>
            </a:r>
          </a:p>
          <a:p>
            <a:pPr marL="742950" lvl="1" indent="-285750">
              <a:buFont typeface="Wingdings" panose="05000000000000000000" pitchFamily="2" charset="2"/>
              <a:buChar char="§"/>
            </a:pPr>
            <a:r>
              <a:rPr lang="en-US" sz="2000" dirty="0"/>
              <a:t>Procedures for if/when the device alerts and what action is necessary.</a:t>
            </a:r>
          </a:p>
          <a:p>
            <a:pPr marL="285750" indent="-285750">
              <a:buFont typeface="Wingdings" panose="05000000000000000000" pitchFamily="2" charset="2"/>
              <a:buChar char="§"/>
            </a:pPr>
            <a:r>
              <a:rPr lang="en-US" sz="2400" dirty="0"/>
              <a:t>If student must leave the testing environment, follow procedures for students who become ill.</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124</a:t>
            </a:fld>
            <a:endParaRPr kern="0"/>
          </a:p>
        </p:txBody>
      </p:sp>
    </p:spTree>
    <p:extLst>
      <p:ext uri="{BB962C8B-B14F-4D97-AF65-F5344CB8AC3E}">
        <p14:creationId xmlns:p14="http://schemas.microsoft.com/office/powerpoint/2010/main" val="114326339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During Testing – Early Finishers</a:t>
            </a:r>
            <a:br>
              <a:rPr lang="en-US" dirty="0">
                <a:solidFill>
                  <a:schemeClr val="tx2"/>
                </a:solidFill>
                <a:latin typeface="+mj-lt"/>
              </a:rPr>
            </a:br>
            <a:endParaRPr dirty="0">
              <a:solidFill>
                <a:schemeClr val="tx2"/>
              </a:solidFill>
              <a:latin typeface="+mj-lt"/>
            </a:endParaRPr>
          </a:p>
        </p:txBody>
      </p:sp>
      <p:sp>
        <p:nvSpPr>
          <p:cNvPr id="3" name="Content Placeholder 2">
            <a:extLst>
              <a:ext uri="{FF2B5EF4-FFF2-40B4-BE49-F238E27FC236}">
                <a16:creationId xmlns:a16="http://schemas.microsoft.com/office/drawing/2014/main" id="{E105DC8B-CCB1-4F6D-BBFD-2BA0FDF447A5}"/>
              </a:ext>
            </a:extLst>
          </p:cNvPr>
          <p:cNvSpPr>
            <a:spLocks noGrp="1"/>
          </p:cNvSpPr>
          <p:nvPr>
            <p:ph sz="quarter" idx="16"/>
          </p:nvPr>
        </p:nvSpPr>
        <p:spPr/>
        <p:txBody>
          <a:bodyPr/>
          <a:lstStyle/>
          <a:p>
            <a:r>
              <a:rPr lang="en-US" sz="2400" b="1"/>
              <a:t>Schools Decisions:</a:t>
            </a:r>
          </a:p>
          <a:p>
            <a:pPr marL="285750" indent="-285750">
              <a:buFont typeface="Wingdings" panose="05000000000000000000" pitchFamily="2" charset="2"/>
              <a:buChar char="§"/>
            </a:pPr>
            <a:r>
              <a:rPr lang="en-US" sz="2400"/>
              <a:t>Will students be able to leave when they have finished testing? (no minimum time)</a:t>
            </a:r>
          </a:p>
          <a:p>
            <a:pPr marL="285750" indent="-285750">
              <a:buFont typeface="Wingdings" panose="05000000000000000000" pitchFamily="2" charset="2"/>
              <a:buChar char="§"/>
            </a:pPr>
            <a:r>
              <a:rPr lang="en-US" sz="2400"/>
              <a:t>Sit quietly?</a:t>
            </a:r>
          </a:p>
          <a:p>
            <a:pPr marL="285750" indent="-285750">
              <a:buFont typeface="Wingdings" panose="05000000000000000000" pitchFamily="2" charset="2"/>
              <a:buChar char="§"/>
            </a:pPr>
            <a:r>
              <a:rPr lang="en-US" sz="2400"/>
              <a:t>Read (cannot use any electronic reading devices)?</a:t>
            </a:r>
          </a:p>
          <a:p>
            <a:pPr marL="285750" indent="-285750">
              <a:buFont typeface="Wingdings" panose="05000000000000000000" pitchFamily="2" charset="2"/>
              <a:buChar char="§"/>
            </a:pPr>
            <a:r>
              <a:rPr lang="en-US" sz="2400"/>
              <a:t>May students be released to location outside testing area?</a:t>
            </a:r>
          </a:p>
          <a:p>
            <a:pPr marL="285750" indent="-285750">
              <a:buFont typeface="Wingdings" panose="05000000000000000000" pitchFamily="2" charset="2"/>
              <a:buChar char="§"/>
            </a:pPr>
            <a:r>
              <a:rPr lang="en-US" sz="2400"/>
              <a:t>What to do when all students are completed with unit?</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125</a:t>
            </a:fld>
            <a:endParaRPr kern="0"/>
          </a:p>
        </p:txBody>
      </p:sp>
    </p:spTree>
    <p:extLst>
      <p:ext uri="{BB962C8B-B14F-4D97-AF65-F5344CB8AC3E}">
        <p14:creationId xmlns:p14="http://schemas.microsoft.com/office/powerpoint/2010/main" val="409839637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B607CF-3A0E-4942-AC9C-D1872E1EA739}"/>
              </a:ext>
            </a:extLst>
          </p:cNvPr>
          <p:cNvSpPr>
            <a:spLocks noGrp="1"/>
          </p:cNvSpPr>
          <p:nvPr>
            <p:ph sz="quarter" idx="16"/>
          </p:nvPr>
        </p:nvSpPr>
        <p:spPr/>
        <p:txBody>
          <a:bodyPr/>
          <a:lstStyle/>
          <a:p>
            <a:r>
              <a:rPr lang="en-US" sz="2400" b="1"/>
              <a:t>A case where a student needs a new accommodation immediately due to unforeseen circumstances.</a:t>
            </a:r>
          </a:p>
          <a:p>
            <a:pPr marL="342900" indent="-342900">
              <a:buFont typeface="Wingdings" panose="05000000000000000000" pitchFamily="2" charset="2"/>
              <a:buChar char="§"/>
            </a:pPr>
            <a:r>
              <a:rPr lang="en-US" sz="2400"/>
              <a:t>Cases could include students who have a recently-fractured limb (e.g., arm, wrist, or shoulder); whose only pair of eyeglasses have broken; or a student returning from a serious or prolonged illness or injury. </a:t>
            </a:r>
          </a:p>
          <a:p>
            <a:pPr marL="342900" indent="-342900">
              <a:buFont typeface="Wingdings" panose="05000000000000000000" pitchFamily="2" charset="2"/>
              <a:buChar char="§"/>
            </a:pPr>
            <a:r>
              <a:rPr lang="en-US" sz="2400"/>
              <a:t>Emergency accommodation form must be completed and maintained.</a:t>
            </a:r>
          </a:p>
          <a:p>
            <a:pPr marL="342900" indent="-342900">
              <a:buFont typeface="Wingdings" panose="05000000000000000000" pitchFamily="2" charset="2"/>
              <a:buChar char="§"/>
            </a:pPr>
            <a:r>
              <a:rPr lang="en-US" sz="2400"/>
              <a:t>Contact BIE if a student requires a paper-based administration.</a:t>
            </a:r>
          </a:p>
          <a:p>
            <a:pPr marL="342900" indent="-342900">
              <a:buFont typeface="Wingdings" panose="05000000000000000000" pitchFamily="2" charset="2"/>
              <a:buChar char="§"/>
            </a:pPr>
            <a:r>
              <a:rPr lang="en-US" sz="2400"/>
              <a:t>Refer to Appendix G for Emergency Accommodation Form in the Accessibility Features and Accommodations Manual.</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126</a:t>
            </a:fld>
            <a:endParaRPr kern="0"/>
          </a:p>
        </p:txBody>
      </p:sp>
      <p:sp>
        <p:nvSpPr>
          <p:cNvPr id="6" name="Title 5">
            <a:extLst>
              <a:ext uri="{FF2B5EF4-FFF2-40B4-BE49-F238E27FC236}">
                <a16:creationId xmlns:a16="http://schemas.microsoft.com/office/drawing/2014/main" id="{AD864AD6-5FFD-40A8-A44D-678E457C68AA}"/>
              </a:ext>
            </a:extLst>
          </p:cNvPr>
          <p:cNvSpPr>
            <a:spLocks noGrp="1"/>
          </p:cNvSpPr>
          <p:nvPr>
            <p:ph type="title"/>
          </p:nvPr>
        </p:nvSpPr>
        <p:spPr/>
        <p:txBody>
          <a:bodyPr>
            <a:normAutofit/>
          </a:bodyPr>
          <a:lstStyle/>
          <a:p>
            <a:r>
              <a:rPr lang="en-US" sz="4000" b="1"/>
              <a:t>Emergency Accommodation</a:t>
            </a:r>
          </a:p>
        </p:txBody>
      </p:sp>
    </p:spTree>
    <p:extLst>
      <p:ext uri="{BB962C8B-B14F-4D97-AF65-F5344CB8AC3E}">
        <p14:creationId xmlns:p14="http://schemas.microsoft.com/office/powerpoint/2010/main" val="345180332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A6448B-7247-4D32-B36E-9D0F0DED8620}"/>
              </a:ext>
            </a:extLst>
          </p:cNvPr>
          <p:cNvSpPr>
            <a:spLocks noGrp="1"/>
          </p:cNvSpPr>
          <p:nvPr>
            <p:ph sz="quarter" idx="16"/>
          </p:nvPr>
        </p:nvSpPr>
        <p:spPr/>
        <p:txBody>
          <a:bodyPr/>
          <a:lstStyle/>
          <a:p>
            <a:pPr marL="285750" indent="-285750">
              <a:buFont typeface="Wingdings" panose="05000000000000000000" pitchFamily="2" charset="2"/>
              <a:buChar char="§"/>
            </a:pPr>
            <a:r>
              <a:rPr lang="en-US" sz="2400"/>
              <a:t>If a student refuses an accommodation, the school should document in writing that the student refused the accommodation.</a:t>
            </a:r>
          </a:p>
          <a:p>
            <a:pPr marL="285750" indent="-285750">
              <a:buFont typeface="Wingdings" panose="05000000000000000000" pitchFamily="2" charset="2"/>
              <a:buChar char="§"/>
            </a:pPr>
            <a:r>
              <a:rPr lang="en-US" sz="2400"/>
              <a:t>Refer to Appendix H of the AF&amp;A Manual: Student Accommodation Refusal Form.</a:t>
            </a:r>
          </a:p>
          <a:p>
            <a:pPr marL="285750" indent="-285750">
              <a:buFont typeface="Wingdings" panose="05000000000000000000" pitchFamily="2" charset="2"/>
              <a:buChar char="§"/>
            </a:pPr>
            <a:r>
              <a:rPr lang="en-US" sz="2400"/>
              <a:t>The accommodation must be offered and remain available to the student during testing.</a:t>
            </a:r>
          </a:p>
          <a:p>
            <a:pPr marL="285750" indent="-285750">
              <a:buFont typeface="Wingdings" panose="05000000000000000000" pitchFamily="2" charset="2"/>
              <a:buChar char="§"/>
            </a:pPr>
            <a:r>
              <a:rPr lang="en-US" sz="2400"/>
              <a:t>Test Coordinators should send a copy of the form to parents when a student refuses an accommodation documented in an IEP, 504 Plan, or EL Plan.</a:t>
            </a:r>
          </a:p>
          <a:p>
            <a:pPr marL="285750" indent="-285750">
              <a:buFont typeface="Wingdings" panose="05000000000000000000" pitchFamily="2" charset="2"/>
              <a:buChar char="§"/>
            </a:pPr>
            <a:r>
              <a:rPr lang="en-US" sz="2400"/>
              <a:t>Forms are maintained in the student’s record.</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127</a:t>
            </a:fld>
            <a:endParaRPr kern="0"/>
          </a:p>
        </p:txBody>
      </p:sp>
      <p:sp>
        <p:nvSpPr>
          <p:cNvPr id="6" name="Title 5">
            <a:extLst>
              <a:ext uri="{FF2B5EF4-FFF2-40B4-BE49-F238E27FC236}">
                <a16:creationId xmlns:a16="http://schemas.microsoft.com/office/drawing/2014/main" id="{4B94963B-78CD-4C26-856C-A85CD09634C4}"/>
              </a:ext>
            </a:extLst>
          </p:cNvPr>
          <p:cNvSpPr>
            <a:spLocks noGrp="1"/>
          </p:cNvSpPr>
          <p:nvPr>
            <p:ph type="title"/>
          </p:nvPr>
        </p:nvSpPr>
        <p:spPr/>
        <p:txBody>
          <a:bodyPr>
            <a:normAutofit/>
          </a:bodyPr>
          <a:lstStyle/>
          <a:p>
            <a:r>
              <a:rPr lang="en-US" sz="4000" b="1"/>
              <a:t>Student Accommodation Refusal Form</a:t>
            </a:r>
          </a:p>
        </p:txBody>
      </p:sp>
    </p:spTree>
    <p:extLst>
      <p:ext uri="{BB962C8B-B14F-4D97-AF65-F5344CB8AC3E}">
        <p14:creationId xmlns:p14="http://schemas.microsoft.com/office/powerpoint/2010/main" val="32845257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Make-up Testing</a:t>
            </a:r>
            <a:br>
              <a:rPr lang="en-US">
                <a:solidFill>
                  <a:schemeClr val="tx2"/>
                </a:solidFill>
                <a:latin typeface="+mj-lt"/>
              </a:rPr>
            </a:br>
            <a:endParaRPr>
              <a:solidFill>
                <a:schemeClr val="tx2"/>
              </a:solidFill>
              <a:latin typeface="+mj-lt"/>
            </a:endParaRPr>
          </a:p>
        </p:txBody>
      </p:sp>
      <p:sp>
        <p:nvSpPr>
          <p:cNvPr id="3" name="Content Placeholder 2">
            <a:extLst>
              <a:ext uri="{FF2B5EF4-FFF2-40B4-BE49-F238E27FC236}">
                <a16:creationId xmlns:a16="http://schemas.microsoft.com/office/drawing/2014/main" id="{6E18E30C-B538-451E-8200-7E01DD7E56CB}"/>
              </a:ext>
            </a:extLst>
          </p:cNvPr>
          <p:cNvSpPr>
            <a:spLocks noGrp="1"/>
          </p:cNvSpPr>
          <p:nvPr>
            <p:ph sz="quarter" idx="16"/>
          </p:nvPr>
        </p:nvSpPr>
        <p:spPr/>
        <p:txBody>
          <a:bodyPr/>
          <a:lstStyle/>
          <a:p>
            <a:pPr marL="285750" indent="-285750">
              <a:buFont typeface="Wingdings" panose="05000000000000000000" pitchFamily="2" charset="2"/>
              <a:buChar char="§"/>
            </a:pPr>
            <a:r>
              <a:rPr lang="en-US" sz="2000" dirty="0"/>
              <a:t>Students who are absent, become ill, or who can no longer test because of classroom, school, or technical interruptions during originally scheduled units, may utilize make-up testing.</a:t>
            </a:r>
          </a:p>
          <a:p>
            <a:pPr marL="742950" lvl="1" indent="-285750">
              <a:buFont typeface="Wingdings" panose="05000000000000000000" pitchFamily="2" charset="2"/>
              <a:buChar char="§"/>
            </a:pPr>
            <a:r>
              <a:rPr lang="en-US" sz="1800" dirty="0"/>
              <a:t>Students may not return to previously answered questions. </a:t>
            </a:r>
          </a:p>
          <a:p>
            <a:pPr marL="285750" indent="-285750">
              <a:buFont typeface="Wingdings" panose="05000000000000000000" pitchFamily="2" charset="2"/>
              <a:buChar char="§"/>
            </a:pPr>
            <a:r>
              <a:rPr lang="en-US" sz="2000" dirty="0"/>
              <a:t>Test security and administration protocols apply.</a:t>
            </a:r>
          </a:p>
          <a:p>
            <a:pPr marL="285750" indent="-285750">
              <a:buFont typeface="Wingdings" panose="05000000000000000000" pitchFamily="2" charset="2"/>
              <a:buChar char="§"/>
            </a:pPr>
            <a:r>
              <a:rPr lang="en-US" sz="2000" dirty="0"/>
              <a:t>School Test Coordinators will establish the make-up testing schedules for their schools.</a:t>
            </a:r>
          </a:p>
          <a:p>
            <a:pPr marL="285750" indent="-285750">
              <a:buFont typeface="Wingdings" panose="05000000000000000000" pitchFamily="2" charset="2"/>
              <a:buChar char="§"/>
            </a:pPr>
            <a:r>
              <a:rPr lang="en-US" sz="2000" dirty="0"/>
              <a:t>ELA/Math units may be taken out of order for make-up testing only.</a:t>
            </a:r>
          </a:p>
          <a:p>
            <a:pPr marL="285750" indent="-285750">
              <a:buFont typeface="Wingdings" panose="05000000000000000000" pitchFamily="2" charset="2"/>
              <a:buChar char="§"/>
            </a:pPr>
            <a:r>
              <a:rPr lang="en-US" sz="2000" dirty="0"/>
              <a:t>Different grade level or course make-up tests for a specific content can be administered at the same time in the same room. </a:t>
            </a:r>
          </a:p>
          <a:p>
            <a:pPr marL="742950" lvl="1" indent="-285750">
              <a:buFont typeface="Wingdings" panose="05000000000000000000" pitchFamily="2" charset="2"/>
              <a:buChar char="§"/>
            </a:pPr>
            <a:r>
              <a:rPr lang="en-US" sz="1800" dirty="0"/>
              <a:t>Special attention must be paid to unit testing time and teacher direction variations between grade levels.</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128</a:t>
            </a:fld>
            <a:endParaRPr kern="0"/>
          </a:p>
        </p:txBody>
      </p:sp>
    </p:spTree>
    <p:extLst>
      <p:ext uri="{BB962C8B-B14F-4D97-AF65-F5344CB8AC3E}">
        <p14:creationId xmlns:p14="http://schemas.microsoft.com/office/powerpoint/2010/main" val="122383760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B710B4B-D1EF-4345-8EC2-18B71CA19CBF}"/>
              </a:ext>
            </a:extLst>
          </p:cNvPr>
          <p:cNvSpPr>
            <a:spLocks noGrp="1"/>
          </p:cNvSpPr>
          <p:nvPr>
            <p:ph type="sldNum" sz="quarter" idx="10"/>
          </p:nvPr>
        </p:nvSpPr>
        <p:spPr/>
        <p:txBody>
          <a:bodyPr/>
          <a:lstStyle/>
          <a:p>
            <a:pPr>
              <a:defRPr/>
            </a:pPr>
            <a:fld id="{C7D9D03B-B0CE-F149-B9E8-CD52DE1054E7}" type="slidenum">
              <a:rPr lang="en-US" smtClean="0"/>
              <a:pPr>
                <a:defRPr/>
              </a:pPr>
              <a:t>129</a:t>
            </a:fld>
            <a:endParaRPr lang="en-US"/>
          </a:p>
        </p:txBody>
      </p:sp>
      <p:sp>
        <p:nvSpPr>
          <p:cNvPr id="3" name="Title 2">
            <a:extLst>
              <a:ext uri="{FF2B5EF4-FFF2-40B4-BE49-F238E27FC236}">
                <a16:creationId xmlns:a16="http://schemas.microsoft.com/office/drawing/2014/main" id="{F898A7E1-238E-482C-A9FB-5D7ADD8771C1}"/>
              </a:ext>
            </a:extLst>
          </p:cNvPr>
          <p:cNvSpPr>
            <a:spLocks noGrp="1"/>
          </p:cNvSpPr>
          <p:nvPr>
            <p:ph type="title"/>
          </p:nvPr>
        </p:nvSpPr>
        <p:spPr/>
        <p:txBody>
          <a:bodyPr/>
          <a:lstStyle/>
          <a:p>
            <a:r>
              <a:rPr lang="en-US" b="1" dirty="0"/>
              <a:t>End of Session 2: During Testing Tasks</a:t>
            </a:r>
          </a:p>
        </p:txBody>
      </p:sp>
    </p:spTree>
    <p:extLst>
      <p:ext uri="{BB962C8B-B14F-4D97-AF65-F5344CB8AC3E}">
        <p14:creationId xmlns:p14="http://schemas.microsoft.com/office/powerpoint/2010/main" val="3064594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pPr lvl="0"/>
            <a:br>
              <a:rPr lang="en-US">
                <a:solidFill>
                  <a:schemeClr val="tx2"/>
                </a:solidFill>
                <a:latin typeface="+mj-lt"/>
              </a:rPr>
            </a:br>
            <a:r>
              <a:rPr lang="en-US" sz="4000" b="1">
                <a:ea typeface="Open Sans Light" panose="020B0306030504020204" pitchFamily="34" charset="0"/>
                <a:cs typeface="Open Sans Light" panose="020B0306030504020204" pitchFamily="34" charset="0"/>
              </a:rPr>
              <a:t>Test Structure and Guidelines</a:t>
            </a:r>
            <a:br>
              <a:rPr lang="en-US">
                <a:solidFill>
                  <a:schemeClr val="tx2"/>
                </a:solidFill>
                <a:latin typeface="+mj-lt"/>
              </a:rPr>
            </a:br>
            <a:endParaRPr>
              <a:solidFill>
                <a:schemeClr val="tx2"/>
              </a:solidFill>
              <a:latin typeface="+mj-lt"/>
            </a:endParaRPr>
          </a:p>
        </p:txBody>
      </p:sp>
      <p:sp>
        <p:nvSpPr>
          <p:cNvPr id="8" name="Text Placeholder 4">
            <a:extLst>
              <a:ext uri="{FF2B5EF4-FFF2-40B4-BE49-F238E27FC236}">
                <a16:creationId xmlns:a16="http://schemas.microsoft.com/office/drawing/2014/main" id="{A66BD86D-55EB-4880-B7C6-F418D6A1AE1C}"/>
              </a:ext>
            </a:extLst>
          </p:cNvPr>
          <p:cNvSpPr>
            <a:spLocks noGrp="1"/>
          </p:cNvSpPr>
          <p:nvPr>
            <p:ph sz="quarter" idx="16"/>
          </p:nvPr>
        </p:nvSpPr>
        <p:spPr/>
        <p:txBody>
          <a:bodyPr/>
          <a:lstStyle/>
          <a:p>
            <a:pPr lvl="1"/>
            <a:endParaRPr lang="en-US" sz="1600"/>
          </a:p>
          <a:p>
            <a:pPr lvl="1"/>
            <a:endParaRPr lang="en-US"/>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13</a:t>
            </a:fld>
            <a:endParaRPr kern="0"/>
          </a:p>
        </p:txBody>
      </p:sp>
      <p:sp>
        <p:nvSpPr>
          <p:cNvPr id="5" name="Rectangle: Rounded Corners 4">
            <a:extLst>
              <a:ext uri="{FF2B5EF4-FFF2-40B4-BE49-F238E27FC236}">
                <a16:creationId xmlns:a16="http://schemas.microsoft.com/office/drawing/2014/main" id="{D6CA5BF6-367D-4443-82FB-A8751DF93DB2}"/>
              </a:ext>
            </a:extLst>
          </p:cNvPr>
          <p:cNvSpPr/>
          <p:nvPr/>
        </p:nvSpPr>
        <p:spPr>
          <a:xfrm>
            <a:off x="3598092" y="1893094"/>
            <a:ext cx="7505293" cy="1119188"/>
          </a:xfrm>
          <a:prstGeom prst="roundRect">
            <a:avLst/>
          </a:prstGeom>
          <a:solidFill>
            <a:schemeClr val="bg2">
              <a:alpha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667" b="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Computer-Based and Paper-Based Testing</a:t>
            </a:r>
          </a:p>
          <a:p>
            <a:pPr algn="ctr"/>
            <a:r>
              <a:rPr lang="en-US" sz="3200"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March 18 – April 26, 2024</a:t>
            </a:r>
          </a:p>
        </p:txBody>
      </p:sp>
      <p:sp>
        <p:nvSpPr>
          <p:cNvPr id="9" name="Rectangle: Rounded Corners 8">
            <a:extLst>
              <a:ext uri="{FF2B5EF4-FFF2-40B4-BE49-F238E27FC236}">
                <a16:creationId xmlns:a16="http://schemas.microsoft.com/office/drawing/2014/main" id="{BC4B63E6-D496-46D2-9DB3-D86375CD8348}"/>
              </a:ext>
            </a:extLst>
          </p:cNvPr>
          <p:cNvSpPr/>
          <p:nvPr/>
        </p:nvSpPr>
        <p:spPr>
          <a:xfrm>
            <a:off x="7602218" y="3420905"/>
            <a:ext cx="3501167" cy="2864802"/>
          </a:xfrm>
          <a:prstGeom prst="roundRect">
            <a:avLst/>
          </a:prstGeom>
          <a:solidFill>
            <a:schemeClr val="bg2">
              <a:alpha val="8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667" b="1">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Mathematics</a:t>
            </a:r>
            <a:endParaRPr lang="en-US" sz="24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sz="24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Grades 3-8</a:t>
            </a:r>
          </a:p>
          <a:p>
            <a:pPr algn="ctr"/>
            <a:r>
              <a:rPr lang="en-US" sz="24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Algebra I</a:t>
            </a:r>
          </a:p>
          <a:p>
            <a:pPr algn="ctr"/>
            <a:r>
              <a:rPr lang="en-US" sz="24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Algebra II</a:t>
            </a:r>
          </a:p>
          <a:p>
            <a:pPr algn="ctr"/>
            <a:r>
              <a:rPr lang="en-US" sz="24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Geometry</a:t>
            </a:r>
          </a:p>
          <a:p>
            <a:pPr algn="ctr"/>
            <a:r>
              <a:rPr lang="en-US" sz="24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Integrated Math </a:t>
            </a:r>
          </a:p>
          <a:p>
            <a:pPr algn="ctr"/>
            <a:r>
              <a:rPr lang="en-US" sz="24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I, II, &amp; III</a:t>
            </a:r>
          </a:p>
        </p:txBody>
      </p:sp>
      <p:sp>
        <p:nvSpPr>
          <p:cNvPr id="12" name="Rectangle: Rounded Corners 11">
            <a:extLst>
              <a:ext uri="{FF2B5EF4-FFF2-40B4-BE49-F238E27FC236}">
                <a16:creationId xmlns:a16="http://schemas.microsoft.com/office/drawing/2014/main" id="{59FD1494-52CA-451E-915E-1862F0D2591C}"/>
              </a:ext>
            </a:extLst>
          </p:cNvPr>
          <p:cNvSpPr/>
          <p:nvPr/>
        </p:nvSpPr>
        <p:spPr>
          <a:xfrm>
            <a:off x="3598092" y="3420905"/>
            <a:ext cx="3501167" cy="1953189"/>
          </a:xfrm>
          <a:prstGeom prst="roundRect">
            <a:avLst/>
          </a:prstGeom>
          <a:solidFill>
            <a:schemeClr val="bg2">
              <a:alpha val="8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667" b="1">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English Language Arts</a:t>
            </a:r>
          </a:p>
          <a:p>
            <a:pPr algn="ctr"/>
            <a:r>
              <a:rPr lang="en-US" sz="2667">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Grades 3-8</a:t>
            </a:r>
          </a:p>
          <a:p>
            <a:pPr algn="ctr"/>
            <a:r>
              <a:rPr lang="en-US" sz="2667">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Grade 11</a:t>
            </a:r>
          </a:p>
          <a:p>
            <a:pPr algn="ctr"/>
            <a:endParaRPr lang="en-US" b="1">
              <a:solidFill>
                <a:schemeClr val="bg1"/>
              </a:solidFill>
            </a:endParaRPr>
          </a:p>
          <a:p>
            <a:pPr algn="ctr"/>
            <a:endParaRPr lang="en-US" b="1">
              <a:solidFill>
                <a:schemeClr val="bg1"/>
              </a:solidFill>
            </a:endParaRPr>
          </a:p>
          <a:p>
            <a:pPr algn="ctr"/>
            <a:endParaRPr lang="en-US" sz="2133">
              <a:solidFill>
                <a:schemeClr val="bg1"/>
              </a:solidFill>
            </a:endParaRPr>
          </a:p>
        </p:txBody>
      </p:sp>
      <p:sp>
        <p:nvSpPr>
          <p:cNvPr id="6" name="TextBox 5">
            <a:extLst>
              <a:ext uri="{FF2B5EF4-FFF2-40B4-BE49-F238E27FC236}">
                <a16:creationId xmlns:a16="http://schemas.microsoft.com/office/drawing/2014/main" id="{4098E843-5D5F-4E16-9E38-D83DF075555F}"/>
              </a:ext>
            </a:extLst>
          </p:cNvPr>
          <p:cNvSpPr txBox="1"/>
          <p:nvPr/>
        </p:nvSpPr>
        <p:spPr>
          <a:xfrm>
            <a:off x="143692" y="2037189"/>
            <a:ext cx="3454400" cy="830997"/>
          </a:xfrm>
          <a:prstGeom prst="rect">
            <a:avLst/>
          </a:prstGeom>
          <a:noFill/>
        </p:spPr>
        <p:txBody>
          <a:bodyPr wrap="square" rtlCol="0">
            <a:spAutoFit/>
          </a:bodyPr>
          <a:lstStyle/>
          <a:p>
            <a:pPr algn="ctr"/>
            <a:r>
              <a:rPr lang="en-US" sz="2400" b="1" u="sng">
                <a:latin typeface="Open Sans Light" panose="020B0306030504020204" pitchFamily="34" charset="0"/>
                <a:ea typeface="Open Sans Light" panose="020B0306030504020204" pitchFamily="34" charset="0"/>
                <a:cs typeface="Open Sans Light" panose="020B0306030504020204" pitchFamily="34" charset="0"/>
              </a:rPr>
              <a:t>Test Administration </a:t>
            </a:r>
          </a:p>
          <a:p>
            <a:pPr algn="ctr"/>
            <a:r>
              <a:rPr lang="en-US" sz="2400" b="1" u="sng">
                <a:latin typeface="Open Sans Light" panose="020B0306030504020204" pitchFamily="34" charset="0"/>
                <a:ea typeface="Open Sans Light" panose="020B0306030504020204" pitchFamily="34" charset="0"/>
                <a:cs typeface="Open Sans Light" panose="020B0306030504020204" pitchFamily="34" charset="0"/>
              </a:rPr>
              <a:t>Window</a:t>
            </a:r>
          </a:p>
        </p:txBody>
      </p:sp>
      <p:sp>
        <p:nvSpPr>
          <p:cNvPr id="14" name="TextBox 13">
            <a:extLst>
              <a:ext uri="{FF2B5EF4-FFF2-40B4-BE49-F238E27FC236}">
                <a16:creationId xmlns:a16="http://schemas.microsoft.com/office/drawing/2014/main" id="{96FBF16A-6B79-4231-A402-7B8FF725AB58}"/>
              </a:ext>
            </a:extLst>
          </p:cNvPr>
          <p:cNvSpPr txBox="1"/>
          <p:nvPr/>
        </p:nvSpPr>
        <p:spPr>
          <a:xfrm>
            <a:off x="143692" y="3982000"/>
            <a:ext cx="3454400" cy="830997"/>
          </a:xfrm>
          <a:prstGeom prst="rect">
            <a:avLst/>
          </a:prstGeom>
          <a:noFill/>
        </p:spPr>
        <p:txBody>
          <a:bodyPr wrap="square" rtlCol="0">
            <a:spAutoFit/>
          </a:bodyPr>
          <a:lstStyle/>
          <a:p>
            <a:pPr algn="ctr"/>
            <a:r>
              <a:rPr lang="en-US" sz="2400" b="1" u="sng">
                <a:latin typeface="Open Sans Light" panose="020B0306030504020204" pitchFamily="34" charset="0"/>
                <a:ea typeface="Open Sans Light" panose="020B0306030504020204" pitchFamily="34" charset="0"/>
                <a:cs typeface="Open Sans Light" panose="020B0306030504020204" pitchFamily="34" charset="0"/>
              </a:rPr>
              <a:t>Tests</a:t>
            </a:r>
          </a:p>
          <a:p>
            <a:pPr algn="ctr"/>
            <a:r>
              <a:rPr lang="en-US" sz="2400" b="1" u="sng">
                <a:latin typeface="Open Sans Light" panose="020B0306030504020204" pitchFamily="34" charset="0"/>
                <a:ea typeface="Open Sans Light" panose="020B0306030504020204" pitchFamily="34" charset="0"/>
                <a:cs typeface="Open Sans Light" panose="020B0306030504020204" pitchFamily="34" charset="0"/>
              </a:rPr>
              <a:t>Administered</a:t>
            </a:r>
          </a:p>
        </p:txBody>
      </p:sp>
    </p:spTree>
    <p:extLst>
      <p:ext uri="{BB962C8B-B14F-4D97-AF65-F5344CB8AC3E}">
        <p14:creationId xmlns:p14="http://schemas.microsoft.com/office/powerpoint/2010/main" val="388955941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034945-CFCC-4265-89BE-01CFCE53C9D2}"/>
              </a:ext>
            </a:extLst>
          </p:cNvPr>
          <p:cNvSpPr>
            <a:spLocks noGrp="1"/>
          </p:cNvSpPr>
          <p:nvPr>
            <p:ph type="title"/>
          </p:nvPr>
        </p:nvSpPr>
        <p:spPr>
          <a:xfrm>
            <a:off x="1035170" y="1701800"/>
            <a:ext cx="6833186" cy="2887662"/>
          </a:xfrm>
        </p:spPr>
        <p:txBody>
          <a:bodyPr>
            <a:normAutofit/>
          </a:bodyPr>
          <a:lstStyle/>
          <a:p>
            <a:r>
              <a:rPr lang="en-US" b="1" dirty="0">
                <a:ea typeface="Open Sans Light" panose="020B0306030504020204" pitchFamily="34" charset="0"/>
                <a:cs typeface="Open Sans Light" panose="020B0306030504020204" pitchFamily="34" charset="0"/>
              </a:rPr>
              <a:t>Session 3: After Testing Tasks &amp; Resources</a:t>
            </a:r>
          </a:p>
        </p:txBody>
      </p:sp>
      <p:sp>
        <p:nvSpPr>
          <p:cNvPr id="5" name="Google Shape;1176;p179">
            <a:extLst>
              <a:ext uri="{FF2B5EF4-FFF2-40B4-BE49-F238E27FC236}">
                <a16:creationId xmlns:a16="http://schemas.microsoft.com/office/drawing/2014/main" id="{4F3D3E3A-8D78-4D01-AB9A-FF1CDEFAFABA}"/>
              </a:ext>
            </a:extLst>
          </p:cNvPr>
          <p:cNvSpPr txBox="1">
            <a:spLocks/>
          </p:cNvSpPr>
          <p:nvPr/>
        </p:nvSpPr>
        <p:spPr>
          <a:xfrm>
            <a:off x="9209088" y="6488113"/>
            <a:ext cx="2743200" cy="365125"/>
          </a:xfrm>
          <a:prstGeom prst="rect">
            <a:avLst/>
          </a:prstGeom>
          <a:noFill/>
          <a:ln>
            <a:noFill/>
          </a:ln>
        </p:spPr>
        <p:txBody>
          <a:bodyPr spcFirstLastPara="1" vert="horz" wrap="square" lIns="57133" tIns="28567" rIns="57133" bIns="28567" rtlCol="0" anchor="t"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defTabSz="1219170">
              <a:defRPr/>
            </a:pPr>
            <a:fld id="{00000000-1234-1234-1234-123412341234}" type="slidenum">
              <a:rPr lang="en" sz="1000" kern="0" smtClean="0">
                <a:latin typeface="Open Sans Light" panose="020B0306030504020204" pitchFamily="34" charset="0"/>
                <a:ea typeface="Open Sans Light" panose="020B0306030504020204" pitchFamily="34" charset="0"/>
                <a:cs typeface="Open Sans Light" panose="020B0306030504020204" pitchFamily="34" charset="0"/>
              </a:rPr>
              <a:pPr algn="r" defTabSz="1219170">
                <a:defRPr/>
              </a:pPr>
              <a:t>130</a:t>
            </a:fld>
            <a:endParaRPr lang="en" sz="1000" kern="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36682467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dirty="0">
                <a:ea typeface="Open Sans Light" panose="020B0306030504020204" pitchFamily="34" charset="0"/>
                <a:cs typeface="Open Sans Light" panose="020B0306030504020204" pitchFamily="34" charset="0"/>
              </a:rPr>
              <a:t>After Testing Key Dates</a:t>
            </a:r>
            <a:endParaRPr sz="4000" b="1" dirty="0">
              <a:ea typeface="Open Sans Light" panose="020B0306030504020204" pitchFamily="34" charset="0"/>
              <a:cs typeface="Open Sans Light" panose="020B0306030504020204" pitchFamily="34" charset="0"/>
            </a:endParaRPr>
          </a:p>
        </p:txBody>
      </p:sp>
      <p:sp>
        <p:nvSpPr>
          <p:cNvPr id="4" name="Content Placeholder 3">
            <a:extLst>
              <a:ext uri="{FF2B5EF4-FFF2-40B4-BE49-F238E27FC236}">
                <a16:creationId xmlns:a16="http://schemas.microsoft.com/office/drawing/2014/main" id="{2BD5CEA2-9C4E-45E1-85A8-93F5C5A165AF}"/>
              </a:ext>
            </a:extLst>
          </p:cNvPr>
          <p:cNvSpPr>
            <a:spLocks noGrp="1"/>
          </p:cNvSpPr>
          <p:nvPr>
            <p:ph sz="quarter" idx="16"/>
          </p:nvPr>
        </p:nvSpPr>
        <p:spPr/>
        <p:txBody>
          <a:bodyPr/>
          <a:lstStyle/>
          <a:p>
            <a:pPr marL="285750" indent="-285750">
              <a:buFont typeface="Wingdings" panose="05000000000000000000" pitchFamily="2" charset="2"/>
              <a:buChar char="§"/>
            </a:pPr>
            <a:r>
              <a:rPr lang="en-US" sz="2800" dirty="0"/>
              <a:t>Rejected test alerts must be resolved in ADAM by </a:t>
            </a:r>
            <a:r>
              <a:rPr lang="en-US" sz="2800" b="1" dirty="0">
                <a:solidFill>
                  <a:srgbClr val="FF0000"/>
                </a:solidFill>
              </a:rPr>
              <a:t>May 9*</a:t>
            </a:r>
            <a:r>
              <a:rPr lang="en-US" sz="2800" dirty="0"/>
              <a:t>. </a:t>
            </a:r>
          </a:p>
          <a:p>
            <a:pPr marL="285750" indent="-285750">
              <a:buFont typeface="Wingdings" panose="05000000000000000000" pitchFamily="2" charset="2"/>
              <a:buChar char="§"/>
            </a:pPr>
            <a:r>
              <a:rPr lang="en-US" sz="2800" dirty="0"/>
              <a:t>Student test status clean-up must be completed in ADAM by </a:t>
            </a:r>
            <a:r>
              <a:rPr lang="en-US" sz="2800" b="1" dirty="0">
                <a:solidFill>
                  <a:srgbClr val="FF0000"/>
                </a:solidFill>
              </a:rPr>
              <a:t>May 17*</a:t>
            </a:r>
            <a:r>
              <a:rPr lang="en-US" sz="2800" dirty="0"/>
              <a:t>.</a:t>
            </a:r>
          </a:p>
          <a:p>
            <a:pPr marL="742950" lvl="1" indent="-285750">
              <a:buFont typeface="Wingdings" panose="05000000000000000000" pitchFamily="2" charset="2"/>
              <a:buChar char="§"/>
            </a:pPr>
            <a:r>
              <a:rPr lang="en-US" sz="2400" dirty="0"/>
              <a:t>Tests in the below statuses should be submitted in ADAM.</a:t>
            </a:r>
          </a:p>
          <a:p>
            <a:pPr marL="1200150" lvl="2" indent="-285750">
              <a:buFont typeface="Wingdings" panose="05000000000000000000" pitchFamily="2" charset="2"/>
              <a:buChar char="§"/>
            </a:pPr>
            <a:r>
              <a:rPr lang="en-US" sz="2000" dirty="0"/>
              <a:t>In Progress</a:t>
            </a:r>
          </a:p>
          <a:p>
            <a:pPr marL="1200150" lvl="2" indent="-285750">
              <a:buFont typeface="Wingdings" panose="05000000000000000000" pitchFamily="2" charset="2"/>
              <a:buChar char="§"/>
            </a:pPr>
            <a:r>
              <a:rPr lang="en-US" sz="2000" dirty="0"/>
              <a:t>Exited</a:t>
            </a:r>
          </a:p>
          <a:p>
            <a:pPr marL="1200150" lvl="2" indent="-285750">
              <a:buFont typeface="Wingdings" panose="05000000000000000000" pitchFamily="2" charset="2"/>
              <a:buChar char="§"/>
            </a:pPr>
            <a:r>
              <a:rPr lang="en-US" sz="2000" dirty="0"/>
              <a:t>Resumed</a:t>
            </a:r>
          </a:p>
          <a:p>
            <a:pPr lvl="1"/>
            <a:endParaRPr lang="en-US" sz="2800" dirty="0"/>
          </a:p>
          <a:p>
            <a:r>
              <a:rPr lang="en-US" sz="2400" dirty="0"/>
              <a:t>*Incomplete tests will </a:t>
            </a:r>
            <a:r>
              <a:rPr lang="en-US" sz="2400" u="sng" dirty="0"/>
              <a:t>NOT</a:t>
            </a:r>
            <a:r>
              <a:rPr lang="en-US" sz="2400" dirty="0"/>
              <a:t> be scored or reported</a:t>
            </a:r>
            <a:r>
              <a:rPr lang="en-US" sz="2400" b="1" dirty="0"/>
              <a:t>.</a:t>
            </a:r>
          </a:p>
          <a:p>
            <a:endParaRPr lang="en-US" dirty="0"/>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131</a:t>
            </a:fld>
            <a:endParaRPr kern="0"/>
          </a:p>
        </p:txBody>
      </p:sp>
    </p:spTree>
    <p:extLst>
      <p:ext uri="{BB962C8B-B14F-4D97-AF65-F5344CB8AC3E}">
        <p14:creationId xmlns:p14="http://schemas.microsoft.com/office/powerpoint/2010/main" val="247011817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dirty="0">
                <a:ea typeface="Open Sans Light" panose="020B0306030504020204" pitchFamily="34" charset="0"/>
                <a:cs typeface="Open Sans Light" panose="020B0306030504020204" pitchFamily="34" charset="0"/>
              </a:rPr>
              <a:t>Manual Test Submission in ADAM</a:t>
            </a:r>
            <a:endParaRPr sz="4000" b="1" dirty="0">
              <a:ea typeface="Open Sans Light" panose="020B0306030504020204" pitchFamily="34" charset="0"/>
              <a:cs typeface="Open Sans Light" panose="020B0306030504020204" pitchFamily="34" charset="0"/>
            </a:endParaRPr>
          </a:p>
        </p:txBody>
      </p:sp>
      <p:sp>
        <p:nvSpPr>
          <p:cNvPr id="3" name="Content Placeholder 2">
            <a:extLst>
              <a:ext uri="{FF2B5EF4-FFF2-40B4-BE49-F238E27FC236}">
                <a16:creationId xmlns:a16="http://schemas.microsoft.com/office/drawing/2014/main" id="{C444A050-EEE5-4853-826B-D17A85DEEE31}"/>
              </a:ext>
            </a:extLst>
          </p:cNvPr>
          <p:cNvSpPr>
            <a:spLocks noGrp="1"/>
          </p:cNvSpPr>
          <p:nvPr>
            <p:ph sz="quarter" idx="16"/>
          </p:nvPr>
        </p:nvSpPr>
        <p:spPr/>
        <p:txBody>
          <a:bodyPr/>
          <a:lstStyle/>
          <a:p>
            <a:pPr marL="285750" indent="-285750">
              <a:buFont typeface="Wingdings" panose="05000000000000000000" pitchFamily="2" charset="2"/>
              <a:buChar char="§"/>
            </a:pPr>
            <a:r>
              <a:rPr lang="en-US" sz="2000" dirty="0"/>
              <a:t>If at the end of the testing window there are any students still in an </a:t>
            </a:r>
            <a:r>
              <a:rPr lang="en-US" sz="2000" b="1" dirty="0"/>
              <a:t>Exited</a:t>
            </a:r>
            <a:r>
              <a:rPr lang="en-US" sz="2000" dirty="0"/>
              <a:t>, </a:t>
            </a:r>
            <a:r>
              <a:rPr lang="en-US" sz="2000" b="1" dirty="0"/>
              <a:t>In Progress</a:t>
            </a:r>
            <a:r>
              <a:rPr lang="en-US" sz="2000" dirty="0"/>
              <a:t>, or </a:t>
            </a:r>
            <a:r>
              <a:rPr lang="en-US" sz="2000" b="1" dirty="0"/>
              <a:t>Resumed</a:t>
            </a:r>
            <a:r>
              <a:rPr lang="en-US" sz="2000" dirty="0"/>
              <a:t> status, those partial attempts must be manually submitted to be scored and reported.</a:t>
            </a:r>
          </a:p>
          <a:p>
            <a:pPr marL="285750" indent="-285750">
              <a:buFont typeface="Wingdings" panose="05000000000000000000" pitchFamily="2" charset="2"/>
              <a:buChar char="§"/>
            </a:pPr>
            <a:r>
              <a:rPr lang="en-US" sz="2000" dirty="0"/>
              <a:t>Test Coordinators will navigate to proctor dashboard, locate students in an </a:t>
            </a:r>
            <a:r>
              <a:rPr lang="en-US" sz="2000" b="1" dirty="0"/>
              <a:t>Exited</a:t>
            </a:r>
            <a:r>
              <a:rPr lang="en-US" sz="2000" dirty="0"/>
              <a:t>, </a:t>
            </a:r>
            <a:r>
              <a:rPr lang="en-US" sz="2000" b="1" dirty="0"/>
              <a:t>In Progress</a:t>
            </a:r>
            <a:r>
              <a:rPr lang="en-US" sz="2000" dirty="0"/>
              <a:t>, or </a:t>
            </a:r>
            <a:r>
              <a:rPr lang="en-US" sz="2000" b="1" dirty="0"/>
              <a:t>Resumed</a:t>
            </a:r>
            <a:r>
              <a:rPr lang="en-US" sz="2000" dirty="0"/>
              <a:t> status, select </a:t>
            </a:r>
            <a:r>
              <a:rPr lang="en-US" sz="2000" b="1" dirty="0"/>
              <a:t>Actions</a:t>
            </a:r>
            <a:r>
              <a:rPr lang="en-US" sz="2000" dirty="0"/>
              <a:t>, then select </a:t>
            </a:r>
            <a:r>
              <a:rPr lang="en-US" sz="2000" b="1" dirty="0"/>
              <a:t>Submit Session</a:t>
            </a:r>
            <a:r>
              <a:rPr lang="en-US" sz="2000" dirty="0"/>
              <a:t>. </a:t>
            </a:r>
          </a:p>
          <a:p>
            <a:pPr marL="285750" indent="-285750">
              <a:buFont typeface="Wingdings" panose="05000000000000000000" pitchFamily="2" charset="2"/>
              <a:buChar char="§"/>
            </a:pPr>
            <a:endParaRPr lang="en-US" sz="2000" dirty="0"/>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132</a:t>
            </a:fld>
            <a:endParaRPr kern="0"/>
          </a:p>
        </p:txBody>
      </p:sp>
      <p:pic>
        <p:nvPicPr>
          <p:cNvPr id="4" name="Picture 3">
            <a:extLst>
              <a:ext uri="{FF2B5EF4-FFF2-40B4-BE49-F238E27FC236}">
                <a16:creationId xmlns:a16="http://schemas.microsoft.com/office/drawing/2014/main" id="{9EC87F40-7334-716A-0F9A-0995C754C80E}"/>
              </a:ext>
            </a:extLst>
          </p:cNvPr>
          <p:cNvPicPr>
            <a:picLocks noChangeAspect="1"/>
          </p:cNvPicPr>
          <p:nvPr/>
        </p:nvPicPr>
        <p:blipFill>
          <a:blip r:embed="rId3"/>
          <a:srcRect/>
          <a:stretch/>
        </p:blipFill>
        <p:spPr>
          <a:xfrm>
            <a:off x="1680390" y="3835270"/>
            <a:ext cx="8831220" cy="2533780"/>
          </a:xfrm>
          <a:prstGeom prst="rect">
            <a:avLst/>
          </a:prstGeom>
          <a:ln>
            <a:solidFill>
              <a:schemeClr val="bg2"/>
            </a:solidFill>
          </a:ln>
          <a:effectLst>
            <a:outerShdw blurRad="50800" dist="38100" dir="2700000" algn="tl" rotWithShape="0">
              <a:prstClr val="black">
                <a:alpha val="40000"/>
              </a:prstClr>
            </a:outerShdw>
          </a:effectLst>
        </p:spPr>
      </p:pic>
      <p:sp>
        <p:nvSpPr>
          <p:cNvPr id="5" name="Oval 4">
            <a:extLst>
              <a:ext uri="{FF2B5EF4-FFF2-40B4-BE49-F238E27FC236}">
                <a16:creationId xmlns:a16="http://schemas.microsoft.com/office/drawing/2014/main" id="{9A6DC723-9472-D608-E8FF-BF3E01662330}"/>
              </a:ext>
            </a:extLst>
          </p:cNvPr>
          <p:cNvSpPr/>
          <p:nvPr/>
        </p:nvSpPr>
        <p:spPr>
          <a:xfrm>
            <a:off x="9220377" y="6073421"/>
            <a:ext cx="1029934" cy="2243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1109;p81">
            <a:extLst>
              <a:ext uri="{FF2B5EF4-FFF2-40B4-BE49-F238E27FC236}">
                <a16:creationId xmlns:a16="http://schemas.microsoft.com/office/drawing/2014/main" id="{EB9D8157-BC49-42EF-DA62-5B65B1EFC420}"/>
              </a:ext>
            </a:extLst>
          </p:cNvPr>
          <p:cNvSpPr/>
          <p:nvPr/>
        </p:nvSpPr>
        <p:spPr>
          <a:xfrm rot="10800000">
            <a:off x="10250311" y="5299433"/>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7952866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dirty="0">
                <a:ea typeface="Open Sans Light" panose="020B0306030504020204" pitchFamily="34" charset="0"/>
                <a:cs typeface="Open Sans Light" panose="020B0306030504020204" pitchFamily="34" charset="0"/>
              </a:rPr>
              <a:t>Manual Test Submission in ADAM</a:t>
            </a:r>
            <a:endParaRPr sz="4000" b="1" dirty="0">
              <a:ea typeface="Open Sans Light" panose="020B0306030504020204" pitchFamily="34" charset="0"/>
              <a:cs typeface="Open Sans Light" panose="020B0306030504020204" pitchFamily="34" charset="0"/>
            </a:endParaRPr>
          </a:p>
        </p:txBody>
      </p:sp>
      <p:sp>
        <p:nvSpPr>
          <p:cNvPr id="3" name="Content Placeholder 2">
            <a:extLst>
              <a:ext uri="{FF2B5EF4-FFF2-40B4-BE49-F238E27FC236}">
                <a16:creationId xmlns:a16="http://schemas.microsoft.com/office/drawing/2014/main" id="{C444A050-EEE5-4853-826B-D17A85DEEE31}"/>
              </a:ext>
            </a:extLst>
          </p:cNvPr>
          <p:cNvSpPr>
            <a:spLocks noGrp="1"/>
          </p:cNvSpPr>
          <p:nvPr>
            <p:ph sz="quarter" idx="17"/>
          </p:nvPr>
        </p:nvSpPr>
        <p:spPr/>
        <p:txBody>
          <a:bodyPr/>
          <a:lstStyle/>
          <a:p>
            <a:pPr marL="285750" indent="-285750">
              <a:buFont typeface="Wingdings" panose="05000000000000000000" pitchFamily="2" charset="2"/>
              <a:buChar char="§"/>
            </a:pPr>
            <a:r>
              <a:rPr lang="en-US" sz="2400" dirty="0"/>
              <a:t>To determine if any student tests require manual submission, Test Coordinators can review the </a:t>
            </a:r>
            <a:r>
              <a:rPr lang="en-US" sz="2400" b="1" dirty="0"/>
              <a:t>Sessions</a:t>
            </a:r>
            <a:r>
              <a:rPr lang="en-US" sz="2400" dirty="0"/>
              <a:t> information located on the admin card for each individual test administration.</a:t>
            </a:r>
          </a:p>
          <a:p>
            <a:pPr marL="285750" indent="-285750">
              <a:buFont typeface="Wingdings" panose="05000000000000000000" pitchFamily="2" charset="2"/>
              <a:buChar char="§"/>
            </a:pPr>
            <a:r>
              <a:rPr lang="en-US" sz="2400" dirty="0"/>
              <a:t>If any </a:t>
            </a:r>
            <a:r>
              <a:rPr lang="en-US" sz="2400" b="1" dirty="0"/>
              <a:t>In Progress</a:t>
            </a:r>
            <a:r>
              <a:rPr lang="en-US" sz="2400" dirty="0"/>
              <a:t>, </a:t>
            </a:r>
            <a:r>
              <a:rPr lang="en-US" sz="2400" b="1" dirty="0"/>
              <a:t>Exited</a:t>
            </a:r>
            <a:r>
              <a:rPr lang="en-US" sz="2400" dirty="0"/>
              <a:t>, or </a:t>
            </a:r>
            <a:r>
              <a:rPr lang="en-US" sz="2400" b="1" dirty="0"/>
              <a:t>Resumed</a:t>
            </a:r>
            <a:r>
              <a:rPr lang="en-US" sz="2400" dirty="0"/>
              <a:t> student statuses are listed under </a:t>
            </a:r>
            <a:r>
              <a:rPr lang="en-US" sz="2400" b="1" dirty="0"/>
              <a:t>Sessions</a:t>
            </a:r>
            <a:r>
              <a:rPr lang="en-US" sz="2400" dirty="0"/>
              <a:t>, these will need to be manually submitted in the proctor dashboard.</a:t>
            </a:r>
          </a:p>
          <a:p>
            <a:pPr marL="285750" indent="-285750">
              <a:buFont typeface="Wingdings" panose="05000000000000000000" pitchFamily="2" charset="2"/>
              <a:buChar char="§"/>
            </a:pPr>
            <a:endParaRPr lang="en-US" sz="2000" dirty="0"/>
          </a:p>
        </p:txBody>
      </p:sp>
      <p:sp>
        <p:nvSpPr>
          <p:cNvPr id="1176" name="Google Shape;1176;p179"/>
          <p:cNvSpPr txBox="1">
            <a:spLocks noGrp="1"/>
          </p:cNvSpPr>
          <p:nvPr>
            <p:ph type="sldNum" sz="quarter" idx="16"/>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133</a:t>
            </a:fld>
            <a:endParaRPr kern="0"/>
          </a:p>
        </p:txBody>
      </p:sp>
      <p:pic>
        <p:nvPicPr>
          <p:cNvPr id="4" name="Picture 3">
            <a:extLst>
              <a:ext uri="{FF2B5EF4-FFF2-40B4-BE49-F238E27FC236}">
                <a16:creationId xmlns:a16="http://schemas.microsoft.com/office/drawing/2014/main" id="{9EC87F40-7334-716A-0F9A-0995C754C80E}"/>
              </a:ext>
            </a:extLst>
          </p:cNvPr>
          <p:cNvPicPr>
            <a:picLocks noChangeAspect="1"/>
          </p:cNvPicPr>
          <p:nvPr/>
        </p:nvPicPr>
        <p:blipFill>
          <a:blip r:embed="rId3"/>
          <a:srcRect/>
          <a:stretch/>
        </p:blipFill>
        <p:spPr>
          <a:xfrm>
            <a:off x="6297118" y="2364702"/>
            <a:ext cx="4940217" cy="3034704"/>
          </a:xfrm>
          <a:prstGeom prst="rect">
            <a:avLst/>
          </a:prstGeom>
          <a:ln>
            <a:solidFill>
              <a:schemeClr val="bg2"/>
            </a:solidFill>
          </a:ln>
          <a:effectLst>
            <a:outerShdw blurRad="50800" dist="38100" dir="2700000" algn="tl" rotWithShape="0">
              <a:prstClr val="black">
                <a:alpha val="40000"/>
              </a:prstClr>
            </a:outerShdw>
          </a:effectLst>
        </p:spPr>
      </p:pic>
      <p:sp>
        <p:nvSpPr>
          <p:cNvPr id="5" name="Oval 4">
            <a:extLst>
              <a:ext uri="{FF2B5EF4-FFF2-40B4-BE49-F238E27FC236}">
                <a16:creationId xmlns:a16="http://schemas.microsoft.com/office/drawing/2014/main" id="{9A6DC723-9472-D608-E8FF-BF3E01662330}"/>
              </a:ext>
            </a:extLst>
          </p:cNvPr>
          <p:cNvSpPr/>
          <p:nvPr/>
        </p:nvSpPr>
        <p:spPr>
          <a:xfrm>
            <a:off x="6811360" y="4910668"/>
            <a:ext cx="3856641" cy="52260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5331657"/>
      </p:ext>
    </p:extLst>
  </p:cSld>
  <p:clrMapOvr>
    <a:masterClrMapping/>
  </p:clrMapOvr>
  <p:transition spd="slow"/>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dirty="0">
                <a:ea typeface="Open Sans Light" panose="020B0306030504020204" pitchFamily="34" charset="0"/>
                <a:cs typeface="Open Sans Light" panose="020B0306030504020204" pitchFamily="34" charset="0"/>
              </a:rPr>
              <a:t>Submitted Tests – Progress Report</a:t>
            </a:r>
            <a:endParaRPr sz="4000" b="1" dirty="0">
              <a:ea typeface="Open Sans Light" panose="020B0306030504020204" pitchFamily="34" charset="0"/>
              <a:cs typeface="Open Sans Light" panose="020B0306030504020204" pitchFamily="34" charset="0"/>
            </a:endParaRPr>
          </a:p>
        </p:txBody>
      </p:sp>
      <p:sp>
        <p:nvSpPr>
          <p:cNvPr id="3" name="Content Placeholder 2">
            <a:extLst>
              <a:ext uri="{FF2B5EF4-FFF2-40B4-BE49-F238E27FC236}">
                <a16:creationId xmlns:a16="http://schemas.microsoft.com/office/drawing/2014/main" id="{C444A050-EEE5-4853-826B-D17A85DEEE31}"/>
              </a:ext>
            </a:extLst>
          </p:cNvPr>
          <p:cNvSpPr>
            <a:spLocks noGrp="1"/>
          </p:cNvSpPr>
          <p:nvPr>
            <p:ph sz="quarter" idx="16"/>
          </p:nvPr>
        </p:nvSpPr>
        <p:spPr/>
        <p:txBody>
          <a:bodyPr/>
          <a:lstStyle/>
          <a:p>
            <a:pPr marL="285750" indent="-285750">
              <a:buFont typeface="Wingdings" panose="05000000000000000000" pitchFamily="2" charset="2"/>
              <a:buChar char="§"/>
            </a:pPr>
            <a:r>
              <a:rPr lang="en-US" sz="2200" dirty="0"/>
              <a:t>The number of tests submitted by test can be monitored using the Progress report.</a:t>
            </a:r>
          </a:p>
          <a:p>
            <a:pPr marL="285750" indent="-285750">
              <a:buFont typeface="Wingdings" panose="05000000000000000000" pitchFamily="2" charset="2"/>
              <a:buChar char="§"/>
            </a:pPr>
            <a:r>
              <a:rPr lang="en-US" sz="2200" dirty="0"/>
              <a:t>Navigate to </a:t>
            </a:r>
            <a:r>
              <a:rPr lang="en-US" sz="2200" b="1" dirty="0"/>
              <a:t>Reporting</a:t>
            </a:r>
            <a:r>
              <a:rPr lang="en-US" sz="2200" dirty="0"/>
              <a:t>, then select </a:t>
            </a:r>
            <a:r>
              <a:rPr lang="en-US" sz="2200" b="1" dirty="0"/>
              <a:t>Progress</a:t>
            </a:r>
            <a:r>
              <a:rPr lang="en-US" sz="2200" dirty="0"/>
              <a:t>. Here you can view session progress for any selected test, including the number of tests in a </a:t>
            </a:r>
            <a:r>
              <a:rPr lang="en-US" sz="2200" b="1" dirty="0"/>
              <a:t>Submitted</a:t>
            </a:r>
            <a:r>
              <a:rPr lang="en-US" sz="2200" dirty="0"/>
              <a:t>, </a:t>
            </a:r>
            <a:r>
              <a:rPr lang="en-US" sz="2200" b="1" dirty="0"/>
              <a:t>In Progress</a:t>
            </a:r>
            <a:r>
              <a:rPr lang="en-US" sz="2200" dirty="0"/>
              <a:t>, and </a:t>
            </a:r>
            <a:r>
              <a:rPr lang="en-US" sz="2200" b="1" dirty="0"/>
              <a:t>Not Started </a:t>
            </a:r>
            <a:r>
              <a:rPr lang="en-US" sz="2200" dirty="0"/>
              <a:t>status.</a:t>
            </a:r>
          </a:p>
          <a:p>
            <a:pPr marL="285750" indent="-285750">
              <a:buFont typeface="Wingdings" panose="05000000000000000000" pitchFamily="2" charset="2"/>
              <a:buChar char="§"/>
            </a:pPr>
            <a:endParaRPr lang="en-US" sz="2000" dirty="0"/>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134</a:t>
            </a:fld>
            <a:endParaRPr kern="0"/>
          </a:p>
        </p:txBody>
      </p:sp>
      <p:pic>
        <p:nvPicPr>
          <p:cNvPr id="4" name="Picture 3">
            <a:extLst>
              <a:ext uri="{FF2B5EF4-FFF2-40B4-BE49-F238E27FC236}">
                <a16:creationId xmlns:a16="http://schemas.microsoft.com/office/drawing/2014/main" id="{9EC87F40-7334-716A-0F9A-0995C754C80E}"/>
              </a:ext>
            </a:extLst>
          </p:cNvPr>
          <p:cNvPicPr>
            <a:picLocks noChangeAspect="1"/>
          </p:cNvPicPr>
          <p:nvPr/>
        </p:nvPicPr>
        <p:blipFill>
          <a:blip r:embed="rId3"/>
          <a:srcRect/>
          <a:stretch/>
        </p:blipFill>
        <p:spPr>
          <a:xfrm>
            <a:off x="1680390" y="3901800"/>
            <a:ext cx="8831220" cy="2400720"/>
          </a:xfrm>
          <a:prstGeom prst="rect">
            <a:avLst/>
          </a:prstGeom>
          <a:ln>
            <a:solidFill>
              <a:schemeClr val="bg2"/>
            </a:solidFill>
          </a:ln>
          <a:effectLst>
            <a:outerShdw blurRad="50800" dist="38100" dir="2700000" algn="tl" rotWithShape="0">
              <a:prstClr val="black">
                <a:alpha val="40000"/>
              </a:prstClr>
            </a:outerShdw>
          </a:effectLst>
        </p:spPr>
      </p:pic>
      <p:sp>
        <p:nvSpPr>
          <p:cNvPr id="5" name="Oval 4">
            <a:extLst>
              <a:ext uri="{FF2B5EF4-FFF2-40B4-BE49-F238E27FC236}">
                <a16:creationId xmlns:a16="http://schemas.microsoft.com/office/drawing/2014/main" id="{9A6DC723-9472-D608-E8FF-BF3E01662330}"/>
              </a:ext>
            </a:extLst>
          </p:cNvPr>
          <p:cNvSpPr/>
          <p:nvPr/>
        </p:nvSpPr>
        <p:spPr>
          <a:xfrm>
            <a:off x="1554303" y="4802722"/>
            <a:ext cx="949003" cy="51928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1109;p81">
            <a:extLst>
              <a:ext uri="{FF2B5EF4-FFF2-40B4-BE49-F238E27FC236}">
                <a16:creationId xmlns:a16="http://schemas.microsoft.com/office/drawing/2014/main" id="{EB9D8157-BC49-42EF-DA62-5B65B1EFC420}"/>
              </a:ext>
            </a:extLst>
          </p:cNvPr>
          <p:cNvSpPr/>
          <p:nvPr/>
        </p:nvSpPr>
        <p:spPr>
          <a:xfrm>
            <a:off x="857955" y="4196376"/>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8242873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dirty="0">
                <a:ea typeface="Open Sans Light" panose="020B0306030504020204" pitchFamily="34" charset="0"/>
                <a:cs typeface="Open Sans Light" panose="020B0306030504020204" pitchFamily="34" charset="0"/>
              </a:rPr>
              <a:t>Submitted Tests – Activity Report</a:t>
            </a:r>
            <a:endParaRPr sz="4000" b="1" dirty="0">
              <a:ea typeface="Open Sans Light" panose="020B0306030504020204" pitchFamily="34" charset="0"/>
              <a:cs typeface="Open Sans Light" panose="020B0306030504020204" pitchFamily="34" charset="0"/>
            </a:endParaRPr>
          </a:p>
        </p:txBody>
      </p:sp>
      <p:sp>
        <p:nvSpPr>
          <p:cNvPr id="3" name="Content Placeholder 2">
            <a:extLst>
              <a:ext uri="{FF2B5EF4-FFF2-40B4-BE49-F238E27FC236}">
                <a16:creationId xmlns:a16="http://schemas.microsoft.com/office/drawing/2014/main" id="{C444A050-EEE5-4853-826B-D17A85DEEE31}"/>
              </a:ext>
            </a:extLst>
          </p:cNvPr>
          <p:cNvSpPr>
            <a:spLocks noGrp="1"/>
          </p:cNvSpPr>
          <p:nvPr>
            <p:ph sz="quarter" idx="16"/>
          </p:nvPr>
        </p:nvSpPr>
        <p:spPr/>
        <p:txBody>
          <a:bodyPr/>
          <a:lstStyle/>
          <a:p>
            <a:pPr marL="285750" indent="-285750">
              <a:buFont typeface="Wingdings" panose="05000000000000000000" pitchFamily="2" charset="2"/>
              <a:buChar char="§"/>
            </a:pPr>
            <a:r>
              <a:rPr lang="en-US" sz="2200" dirty="0"/>
              <a:t>The number of tests submitted within a given window of time can be monitored using the Activity report.</a:t>
            </a:r>
          </a:p>
          <a:p>
            <a:pPr marL="285750" indent="-285750">
              <a:buFont typeface="Wingdings" panose="05000000000000000000" pitchFamily="2" charset="2"/>
              <a:buChar char="§"/>
            </a:pPr>
            <a:r>
              <a:rPr lang="en-US" sz="2200" dirty="0"/>
              <a:t>Navigate to </a:t>
            </a:r>
            <a:r>
              <a:rPr lang="en-US" sz="2200" b="1" dirty="0"/>
              <a:t>Reporting</a:t>
            </a:r>
            <a:r>
              <a:rPr lang="en-US" sz="2200" dirty="0"/>
              <a:t>, then select </a:t>
            </a:r>
            <a:r>
              <a:rPr lang="en-US" sz="2200" b="1" dirty="0"/>
              <a:t>Activity</a:t>
            </a:r>
            <a:r>
              <a:rPr lang="en-US" sz="2200" dirty="0"/>
              <a:t>. Here you can view the number of test sessions that have been submitted within a selected window. </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135</a:t>
            </a:fld>
            <a:endParaRPr kern="0"/>
          </a:p>
        </p:txBody>
      </p:sp>
      <p:pic>
        <p:nvPicPr>
          <p:cNvPr id="4" name="Picture 3">
            <a:extLst>
              <a:ext uri="{FF2B5EF4-FFF2-40B4-BE49-F238E27FC236}">
                <a16:creationId xmlns:a16="http://schemas.microsoft.com/office/drawing/2014/main" id="{9EC87F40-7334-716A-0F9A-0995C754C80E}"/>
              </a:ext>
            </a:extLst>
          </p:cNvPr>
          <p:cNvPicPr>
            <a:picLocks noChangeAspect="1"/>
          </p:cNvPicPr>
          <p:nvPr/>
        </p:nvPicPr>
        <p:blipFill>
          <a:blip r:embed="rId3"/>
          <a:srcRect/>
          <a:stretch/>
        </p:blipFill>
        <p:spPr>
          <a:xfrm>
            <a:off x="2208947" y="3549826"/>
            <a:ext cx="7312701" cy="2819224"/>
          </a:xfrm>
          <a:prstGeom prst="rect">
            <a:avLst/>
          </a:prstGeom>
          <a:ln>
            <a:solidFill>
              <a:schemeClr val="bg2"/>
            </a:solidFill>
          </a:ln>
          <a:effectLst>
            <a:outerShdw blurRad="50800" dist="38100" dir="2700000" algn="tl" rotWithShape="0">
              <a:prstClr val="black">
                <a:alpha val="40000"/>
              </a:prstClr>
            </a:outerShdw>
          </a:effectLst>
        </p:spPr>
      </p:pic>
      <p:sp>
        <p:nvSpPr>
          <p:cNvPr id="5" name="Oval 4">
            <a:extLst>
              <a:ext uri="{FF2B5EF4-FFF2-40B4-BE49-F238E27FC236}">
                <a16:creationId xmlns:a16="http://schemas.microsoft.com/office/drawing/2014/main" id="{9A6DC723-9472-D608-E8FF-BF3E01662330}"/>
              </a:ext>
            </a:extLst>
          </p:cNvPr>
          <p:cNvSpPr/>
          <p:nvPr/>
        </p:nvSpPr>
        <p:spPr>
          <a:xfrm>
            <a:off x="6341710" y="5059103"/>
            <a:ext cx="600956" cy="17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a:extLst>
              <a:ext uri="{FF2B5EF4-FFF2-40B4-BE49-F238E27FC236}">
                <a16:creationId xmlns:a16="http://schemas.microsoft.com/office/drawing/2014/main" id="{58085834-5FAB-9107-7F0D-716EF3FE8E8E}"/>
              </a:ext>
            </a:extLst>
          </p:cNvPr>
          <p:cNvSpPr/>
          <p:nvPr/>
        </p:nvSpPr>
        <p:spPr>
          <a:xfrm>
            <a:off x="4518554" y="3896083"/>
            <a:ext cx="821090" cy="2859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518521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dirty="0">
                <a:ea typeface="Open Sans Light" panose="020B0306030504020204" pitchFamily="34" charset="0"/>
                <a:cs typeface="Open Sans Light" panose="020B0306030504020204" pitchFamily="34" charset="0"/>
              </a:rPr>
              <a:t>Rejected Tests – Paper-based Testing</a:t>
            </a:r>
          </a:p>
        </p:txBody>
      </p:sp>
      <p:sp>
        <p:nvSpPr>
          <p:cNvPr id="3" name="Content Placeholder 2">
            <a:extLst>
              <a:ext uri="{FF2B5EF4-FFF2-40B4-BE49-F238E27FC236}">
                <a16:creationId xmlns:a16="http://schemas.microsoft.com/office/drawing/2014/main" id="{6AA1A2AC-3F34-447C-B8A5-FE2B01FA4DE4}"/>
              </a:ext>
            </a:extLst>
          </p:cNvPr>
          <p:cNvSpPr>
            <a:spLocks noGrp="1"/>
          </p:cNvSpPr>
          <p:nvPr>
            <p:ph sz="quarter" idx="16"/>
          </p:nvPr>
        </p:nvSpPr>
        <p:spPr/>
        <p:txBody>
          <a:bodyPr/>
          <a:lstStyle/>
          <a:p>
            <a:pPr marL="342900" indent="-342900">
              <a:buFont typeface="Wingdings" panose="05000000000000000000" pitchFamily="2" charset="2"/>
              <a:buChar char="§"/>
            </a:pPr>
            <a:r>
              <a:rPr lang="en-US" sz="2800" dirty="0"/>
              <a:t>If there is not a </a:t>
            </a:r>
            <a:r>
              <a:rPr lang="en-US" sz="2800" dirty="0" err="1"/>
              <a:t>PreID</a:t>
            </a:r>
            <a:r>
              <a:rPr lang="en-US" sz="2800" dirty="0"/>
              <a:t> label, the answer document will be scanned into ADAM.</a:t>
            </a:r>
          </a:p>
          <a:p>
            <a:pPr marL="342900" indent="-342900">
              <a:buFont typeface="Wingdings" panose="05000000000000000000" pitchFamily="2" charset="2"/>
              <a:buChar char="§"/>
            </a:pPr>
            <a:r>
              <a:rPr lang="en-US" sz="2800" dirty="0"/>
              <a:t>ADAM will match First name, Last name, DOB, SSID (Student ID). System will attempt to auto-resolve any answer docs without a </a:t>
            </a:r>
            <a:r>
              <a:rPr lang="en-US" sz="2800" dirty="0" err="1"/>
              <a:t>PreID</a:t>
            </a:r>
            <a:r>
              <a:rPr lang="en-US" sz="2800" dirty="0"/>
              <a:t> label.</a:t>
            </a:r>
          </a:p>
          <a:p>
            <a:pPr marL="342900" indent="-342900">
              <a:buFont typeface="Wingdings" panose="05000000000000000000" pitchFamily="2" charset="2"/>
              <a:buChar char="§"/>
            </a:pPr>
            <a:r>
              <a:rPr lang="en-US" sz="2800" dirty="0"/>
              <a:t>Any tests that are not auto-resolved will appear as a rejected test and </a:t>
            </a:r>
            <a:r>
              <a:rPr lang="en-US" sz="2800" b="1" dirty="0"/>
              <a:t>must be resolved by </a:t>
            </a:r>
            <a:r>
              <a:rPr lang="en-US" sz="2800" b="1" dirty="0">
                <a:solidFill>
                  <a:srgbClr val="FF0000"/>
                </a:solidFill>
              </a:rPr>
              <a:t>May 9</a:t>
            </a:r>
            <a:r>
              <a:rPr lang="en-US" sz="2800" dirty="0"/>
              <a:t>.</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136</a:t>
            </a:fld>
            <a:endParaRPr kern="0"/>
          </a:p>
        </p:txBody>
      </p:sp>
    </p:spTree>
    <p:extLst>
      <p:ext uri="{BB962C8B-B14F-4D97-AF65-F5344CB8AC3E}">
        <p14:creationId xmlns:p14="http://schemas.microsoft.com/office/powerpoint/2010/main" val="100589280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dirty="0">
                <a:ea typeface="Open Sans Light" panose="020B0306030504020204" pitchFamily="34" charset="0"/>
                <a:cs typeface="Open Sans Light" panose="020B0306030504020204" pitchFamily="34" charset="0"/>
              </a:rPr>
              <a:t>Rejected Tests in ADAM</a:t>
            </a:r>
          </a:p>
        </p:txBody>
      </p:sp>
      <p:sp>
        <p:nvSpPr>
          <p:cNvPr id="3" name="Content Placeholder 2">
            <a:extLst>
              <a:ext uri="{FF2B5EF4-FFF2-40B4-BE49-F238E27FC236}">
                <a16:creationId xmlns:a16="http://schemas.microsoft.com/office/drawing/2014/main" id="{6AA1A2AC-3F34-447C-B8A5-FE2B01FA4DE4}"/>
              </a:ext>
            </a:extLst>
          </p:cNvPr>
          <p:cNvSpPr>
            <a:spLocks noGrp="1"/>
          </p:cNvSpPr>
          <p:nvPr>
            <p:ph sz="quarter" idx="16"/>
          </p:nvPr>
        </p:nvSpPr>
        <p:spPr/>
        <p:txBody>
          <a:bodyPr/>
          <a:lstStyle/>
          <a:p>
            <a:pPr marL="342900" indent="-342900">
              <a:buFont typeface="Wingdings" panose="05000000000000000000" pitchFamily="2" charset="2"/>
              <a:buChar char="§"/>
            </a:pPr>
            <a:r>
              <a:rPr lang="en-US" sz="2800" dirty="0"/>
              <a:t>In ADAM, under </a:t>
            </a:r>
            <a:r>
              <a:rPr lang="en-US" sz="2800" b="1" dirty="0"/>
              <a:t>Operations</a:t>
            </a:r>
            <a:r>
              <a:rPr lang="en-US" sz="2800" dirty="0"/>
              <a:t>, you’ll be able to select </a:t>
            </a:r>
            <a:r>
              <a:rPr lang="en-US" sz="2800" b="1" dirty="0"/>
              <a:t>Rejected Tests</a:t>
            </a:r>
            <a:r>
              <a:rPr lang="en-US" sz="2800" dirty="0"/>
              <a:t> and review any rejected tests for your school and resolve by assigning to the correct student record in ADAM.</a:t>
            </a:r>
          </a:p>
          <a:p>
            <a:pPr marL="342900" indent="-342900">
              <a:buFont typeface="Wingdings" panose="05000000000000000000" pitchFamily="2" charset="2"/>
              <a:buChar char="§"/>
            </a:pPr>
            <a:r>
              <a:rPr lang="en-US" sz="2800" dirty="0"/>
              <a:t>More detailed instructions with screenshots will be posted to the BIE support site in late March 2024. </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137</a:t>
            </a:fld>
            <a:endParaRPr kern="0"/>
          </a:p>
        </p:txBody>
      </p:sp>
    </p:spTree>
    <p:extLst>
      <p:ext uri="{BB962C8B-B14F-4D97-AF65-F5344CB8AC3E}">
        <p14:creationId xmlns:p14="http://schemas.microsoft.com/office/powerpoint/2010/main" val="280730077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168C59-48F9-4C7C-99EA-30AC62A4032A}"/>
              </a:ext>
            </a:extLst>
          </p:cNvPr>
          <p:cNvSpPr>
            <a:spLocks noGrp="1"/>
          </p:cNvSpPr>
          <p:nvPr>
            <p:ph type="title"/>
          </p:nvPr>
        </p:nvSpPr>
        <p:spPr>
          <a:xfrm>
            <a:off x="1035170" y="1701800"/>
            <a:ext cx="5975230" cy="2887662"/>
          </a:xfrm>
        </p:spPr>
        <p:txBody>
          <a:bodyPr>
            <a:normAutofit/>
          </a:bodyPr>
          <a:lstStyle/>
          <a:p>
            <a:r>
              <a:rPr lang="en-US" b="1" dirty="0">
                <a:ea typeface="Open Sans Light" panose="020B0306030504020204" pitchFamily="34" charset="0"/>
                <a:cs typeface="Open Sans Light" panose="020B0306030504020204" pitchFamily="34" charset="0"/>
              </a:rPr>
              <a:t>Reporting</a:t>
            </a:r>
          </a:p>
        </p:txBody>
      </p:sp>
      <p:sp>
        <p:nvSpPr>
          <p:cNvPr id="6" name="Google Shape;1176;p179">
            <a:extLst>
              <a:ext uri="{FF2B5EF4-FFF2-40B4-BE49-F238E27FC236}">
                <a16:creationId xmlns:a16="http://schemas.microsoft.com/office/drawing/2014/main" id="{845D1254-1DD3-41A2-B569-532921849D52}"/>
              </a:ext>
            </a:extLst>
          </p:cNvPr>
          <p:cNvSpPr txBox="1">
            <a:spLocks/>
          </p:cNvSpPr>
          <p:nvPr/>
        </p:nvSpPr>
        <p:spPr>
          <a:xfrm>
            <a:off x="9209088" y="6488113"/>
            <a:ext cx="2743200" cy="365125"/>
          </a:xfrm>
          <a:prstGeom prst="rect">
            <a:avLst/>
          </a:prstGeom>
          <a:noFill/>
          <a:ln>
            <a:noFill/>
          </a:ln>
        </p:spPr>
        <p:txBody>
          <a:bodyPr spcFirstLastPara="1" vert="horz" wrap="square" lIns="57133" tIns="28567" rIns="57133" bIns="28567" rtlCol="0" anchor="t"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defTabSz="1219170">
              <a:defRPr/>
            </a:pPr>
            <a:fld id="{00000000-1234-1234-1234-123412341234}" type="slidenum">
              <a:rPr lang="en" sz="1000" kern="0" smtClean="0">
                <a:latin typeface="Open Sans Light" panose="020B0306030504020204" pitchFamily="34" charset="0"/>
                <a:ea typeface="Open Sans Light" panose="020B0306030504020204" pitchFamily="34" charset="0"/>
                <a:cs typeface="Open Sans Light" panose="020B0306030504020204" pitchFamily="34" charset="0"/>
              </a:rPr>
              <a:pPr algn="r" defTabSz="1219170">
                <a:defRPr/>
              </a:pPr>
              <a:t>138</a:t>
            </a:fld>
            <a:endParaRPr lang="en" sz="1000" kern="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73854967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dirty="0">
                <a:ea typeface="Open Sans Light" panose="020B0306030504020204" pitchFamily="34" charset="0"/>
                <a:cs typeface="Open Sans Light" panose="020B0306030504020204" pitchFamily="34" charset="0"/>
              </a:rPr>
              <a:t>Summative Reports in ADAM</a:t>
            </a:r>
            <a:endParaRPr sz="4000" b="1" dirty="0">
              <a:ea typeface="Open Sans Light" panose="020B0306030504020204" pitchFamily="34" charset="0"/>
              <a:cs typeface="Open Sans Light" panose="020B0306030504020204" pitchFamily="34" charset="0"/>
            </a:endParaRPr>
          </a:p>
        </p:txBody>
      </p:sp>
      <p:sp>
        <p:nvSpPr>
          <p:cNvPr id="4" name="Content Placeholder 3">
            <a:extLst>
              <a:ext uri="{FF2B5EF4-FFF2-40B4-BE49-F238E27FC236}">
                <a16:creationId xmlns:a16="http://schemas.microsoft.com/office/drawing/2014/main" id="{D698169C-BA04-48ED-A594-C41DD1BADDBF}"/>
              </a:ext>
            </a:extLst>
          </p:cNvPr>
          <p:cNvSpPr>
            <a:spLocks noGrp="1"/>
          </p:cNvSpPr>
          <p:nvPr>
            <p:ph sz="quarter" idx="17"/>
          </p:nvPr>
        </p:nvSpPr>
        <p:spPr/>
        <p:txBody>
          <a:bodyPr/>
          <a:lstStyle/>
          <a:p>
            <a:r>
              <a:rPr lang="en-US" sz="2400" dirty="0"/>
              <a:t>Once Summative reports (PDFs and CSV files) begin posting in ADAM, they can be accessed from </a:t>
            </a:r>
            <a:r>
              <a:rPr lang="en-US" sz="2400" b="1" dirty="0"/>
              <a:t>Report Assets</a:t>
            </a:r>
            <a:r>
              <a:rPr lang="en-US" sz="2400" dirty="0"/>
              <a:t>. </a:t>
            </a:r>
          </a:p>
          <a:p>
            <a:r>
              <a:rPr lang="en-US" sz="2400" dirty="0"/>
              <a:t>To access Summative reports:</a:t>
            </a:r>
          </a:p>
          <a:p>
            <a:pPr marL="457200" indent="-457200">
              <a:buFont typeface="+mj-lt"/>
              <a:buAutoNum type="arabicPeriod"/>
            </a:pPr>
            <a:r>
              <a:rPr lang="en-US" sz="2400" dirty="0"/>
              <a:t>Select </a:t>
            </a:r>
            <a:r>
              <a:rPr lang="en-US" sz="2400" b="1" dirty="0"/>
              <a:t>Reporting</a:t>
            </a:r>
          </a:p>
          <a:p>
            <a:pPr marL="457200" indent="-457200">
              <a:buFont typeface="+mj-lt"/>
              <a:buAutoNum type="arabicPeriod"/>
            </a:pPr>
            <a:r>
              <a:rPr lang="en-US" sz="2400" dirty="0"/>
              <a:t>Select </a:t>
            </a:r>
            <a:r>
              <a:rPr lang="en-US" sz="2400" b="1" dirty="0"/>
              <a:t>Report Assets</a:t>
            </a:r>
          </a:p>
          <a:p>
            <a:pPr marL="457200" indent="-457200">
              <a:buFont typeface="+mj-lt"/>
              <a:buAutoNum type="arabicPeriod"/>
            </a:pPr>
            <a:r>
              <a:rPr lang="en-US" sz="2400" dirty="0"/>
              <a:t>Locate and view reports either by selecting </a:t>
            </a:r>
            <a:r>
              <a:rPr lang="en-US" sz="2400" b="1" dirty="0"/>
              <a:t>My Scopes </a:t>
            </a:r>
            <a:r>
              <a:rPr lang="en-US" sz="2400" dirty="0"/>
              <a:t>or </a:t>
            </a:r>
            <a:r>
              <a:rPr lang="en-US" sz="2400" b="1" dirty="0"/>
              <a:t>Files</a:t>
            </a:r>
          </a:p>
        </p:txBody>
      </p:sp>
      <p:sp>
        <p:nvSpPr>
          <p:cNvPr id="1176" name="Google Shape;1176;p179"/>
          <p:cNvSpPr txBox="1">
            <a:spLocks noGrp="1"/>
          </p:cNvSpPr>
          <p:nvPr>
            <p:ph type="sldNum" sz="quarter" idx="16"/>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139</a:t>
            </a:fld>
            <a:endParaRPr kern="0"/>
          </a:p>
        </p:txBody>
      </p:sp>
      <p:pic>
        <p:nvPicPr>
          <p:cNvPr id="6" name="Picture 5" descr="A screenshot of a report&#10;&#10;Description automatically generated">
            <a:extLst>
              <a:ext uri="{FF2B5EF4-FFF2-40B4-BE49-F238E27FC236}">
                <a16:creationId xmlns:a16="http://schemas.microsoft.com/office/drawing/2014/main" id="{944A925E-32EC-3538-A2B8-CFF551517AA7}"/>
              </a:ext>
            </a:extLst>
          </p:cNvPr>
          <p:cNvPicPr>
            <a:picLocks noChangeAspect="1"/>
          </p:cNvPicPr>
          <p:nvPr/>
        </p:nvPicPr>
        <p:blipFill>
          <a:blip r:embed="rId3"/>
          <a:stretch>
            <a:fillRect/>
          </a:stretch>
        </p:blipFill>
        <p:spPr>
          <a:xfrm>
            <a:off x="6841289" y="2061722"/>
            <a:ext cx="4309311" cy="4055356"/>
          </a:xfrm>
          <a:prstGeom prst="rect">
            <a:avLst/>
          </a:prstGeom>
          <a:ln>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73540666"/>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pPr lvl="0"/>
            <a:br>
              <a:rPr lang="en-US">
                <a:solidFill>
                  <a:schemeClr val="bg2"/>
                </a:solidFill>
                <a:latin typeface="+mj-lt"/>
              </a:rPr>
            </a:br>
            <a:r>
              <a:rPr lang="en-US" sz="4000" b="1">
                <a:ea typeface="Open Sans Light" panose="020B0306030504020204" pitchFamily="34" charset="0"/>
                <a:cs typeface="Open Sans Light" panose="020B0306030504020204" pitchFamily="34" charset="0"/>
              </a:rPr>
              <a:t>Test Structure and Guidelines</a:t>
            </a:r>
            <a:br>
              <a:rPr lang="en-US">
                <a:solidFill>
                  <a:schemeClr val="bg2"/>
                </a:solidFill>
                <a:latin typeface="+mj-lt"/>
              </a:rPr>
            </a:br>
            <a:endParaRPr>
              <a:solidFill>
                <a:schemeClr val="bg2"/>
              </a:solidFill>
              <a:latin typeface="+mj-lt"/>
            </a:endParaRPr>
          </a:p>
        </p:txBody>
      </p:sp>
      <p:sp>
        <p:nvSpPr>
          <p:cNvPr id="8" name="Text Placeholder 4">
            <a:extLst>
              <a:ext uri="{FF2B5EF4-FFF2-40B4-BE49-F238E27FC236}">
                <a16:creationId xmlns:a16="http://schemas.microsoft.com/office/drawing/2014/main" id="{A66BD86D-55EB-4880-B7C6-F418D6A1AE1C}"/>
              </a:ext>
            </a:extLst>
          </p:cNvPr>
          <p:cNvSpPr>
            <a:spLocks noGrp="1"/>
          </p:cNvSpPr>
          <p:nvPr>
            <p:ph sz="quarter" idx="16"/>
          </p:nvPr>
        </p:nvSpPr>
        <p:spPr/>
        <p:txBody>
          <a:bodyPr/>
          <a:lstStyle/>
          <a:p>
            <a:r>
              <a:rPr lang="en-US" sz="2400" b="1" dirty="0"/>
              <a:t>On-Grade Level Testing Only</a:t>
            </a:r>
          </a:p>
          <a:p>
            <a:pPr marL="342900" indent="-342900">
              <a:buFont typeface="Wingdings" panose="05000000000000000000" pitchFamily="2" charset="2"/>
              <a:buChar char="§"/>
            </a:pPr>
            <a:r>
              <a:rPr lang="en-US" sz="2400" dirty="0"/>
              <a:t>3-8 Math/ELA students are only allowed to take the test for their grade level (i.e., 3rd grader can take Grade 3 Math and Grade 3 ELA).</a:t>
            </a:r>
          </a:p>
          <a:p>
            <a:pPr marL="342900" indent="-342900">
              <a:buFont typeface="Wingdings" panose="05000000000000000000" pitchFamily="2" charset="2"/>
              <a:buChar char="§"/>
            </a:pPr>
            <a:r>
              <a:rPr lang="en-US" sz="2400" dirty="0"/>
              <a:t>Grade 11 students can take Algebra I, Geometry, Algebra II or Integrated Math I, II, III. They should take the test that aligns with the course they are currently enrolled in. </a:t>
            </a:r>
          </a:p>
          <a:p>
            <a:pPr marL="800100" lvl="1" indent="-342900">
              <a:buFont typeface="Wingdings" panose="05000000000000000000" pitchFamily="2" charset="2"/>
              <a:buChar char="§"/>
            </a:pPr>
            <a:r>
              <a:rPr lang="en-US" sz="2400" dirty="0"/>
              <a:t>If a student is enrolled and takes more than 1 HS Math test, the more advanced test will be reported (i.e., if a HS student takes Algebra I &amp; Algebra II, only Algebra II will be reported).</a:t>
            </a:r>
          </a:p>
          <a:p>
            <a:pPr marL="342900" indent="-342900">
              <a:buFont typeface="Wingdings" panose="05000000000000000000" pitchFamily="2" charset="2"/>
              <a:buChar char="§"/>
            </a:pPr>
            <a:r>
              <a:rPr lang="en-US" sz="2400" u="sng" dirty="0"/>
              <a:t>Exception</a:t>
            </a:r>
            <a:r>
              <a:rPr lang="en-US" sz="2400" dirty="0"/>
              <a:t>: Grade 8 students can take Algebra I if they are currently enrolled in Algebra I.</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14</a:t>
            </a:fld>
            <a:endParaRPr kern="0"/>
          </a:p>
        </p:txBody>
      </p:sp>
    </p:spTree>
    <p:extLst>
      <p:ext uri="{BB962C8B-B14F-4D97-AF65-F5344CB8AC3E}">
        <p14:creationId xmlns:p14="http://schemas.microsoft.com/office/powerpoint/2010/main" val="399559502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dirty="0">
                <a:ea typeface="Open Sans Light" panose="020B0306030504020204" pitchFamily="34" charset="0"/>
                <a:cs typeface="Open Sans Light" panose="020B0306030504020204" pitchFamily="34" charset="0"/>
              </a:rPr>
              <a:t>Summative Assessment Reports Available – Preliminary </a:t>
            </a:r>
            <a:endParaRPr sz="4000" b="1" dirty="0">
              <a:ea typeface="Open Sans Light" panose="020B0306030504020204" pitchFamily="34" charset="0"/>
              <a:cs typeface="Open Sans Light" panose="020B0306030504020204" pitchFamily="34" charset="0"/>
            </a:endParaRPr>
          </a:p>
        </p:txBody>
      </p:sp>
      <p:sp>
        <p:nvSpPr>
          <p:cNvPr id="2" name="Content Placeholder 1">
            <a:extLst>
              <a:ext uri="{FF2B5EF4-FFF2-40B4-BE49-F238E27FC236}">
                <a16:creationId xmlns:a16="http://schemas.microsoft.com/office/drawing/2014/main" id="{8DFA2065-1C49-48F0-90E9-673BD29D8B14}"/>
              </a:ext>
            </a:extLst>
          </p:cNvPr>
          <p:cNvSpPr>
            <a:spLocks noGrp="1"/>
          </p:cNvSpPr>
          <p:nvPr>
            <p:ph sz="quarter" idx="16"/>
          </p:nvPr>
        </p:nvSpPr>
        <p:spPr/>
        <p:txBody>
          <a:bodyPr/>
          <a:lstStyle/>
          <a:p>
            <a:r>
              <a:rPr lang="en-US" sz="2800" b="1" dirty="0"/>
              <a:t>Preliminary Reports: </a:t>
            </a:r>
          </a:p>
          <a:p>
            <a:pPr marL="457200" indent="-457200">
              <a:buFont typeface="Wingdings" panose="05000000000000000000" pitchFamily="2" charset="2"/>
              <a:buChar char="§"/>
            </a:pPr>
            <a:r>
              <a:rPr lang="en-US" sz="2800" dirty="0"/>
              <a:t>Individual Student Report (ISR) PDFs – growth &amp; Spotlight QR code not available</a:t>
            </a:r>
          </a:p>
          <a:p>
            <a:pPr marL="914400" lvl="1" indent="-457200">
              <a:buFont typeface="Wingdings" panose="05000000000000000000" pitchFamily="2" charset="2"/>
              <a:buChar char="§"/>
            </a:pPr>
            <a:r>
              <a:rPr lang="en-US" sz="2400" dirty="0"/>
              <a:t>Will be the same as final reports except they will have a preliminary watermark</a:t>
            </a:r>
            <a:r>
              <a:rPr lang="en-US" sz="2800" dirty="0"/>
              <a:t>.</a:t>
            </a:r>
            <a:endParaRPr lang="en-US" dirty="0"/>
          </a:p>
          <a:p>
            <a:endParaRPr lang="en-US" dirty="0"/>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140</a:t>
            </a:fld>
            <a:endParaRPr kern="0"/>
          </a:p>
        </p:txBody>
      </p:sp>
    </p:spTree>
    <p:extLst>
      <p:ext uri="{BB962C8B-B14F-4D97-AF65-F5344CB8AC3E}">
        <p14:creationId xmlns:p14="http://schemas.microsoft.com/office/powerpoint/2010/main" val="85590942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pPr lvl="0"/>
            <a:r>
              <a:rPr lang="en-US" sz="4000" b="1" dirty="0">
                <a:ea typeface="Open Sans Light" panose="020B0306030504020204" pitchFamily="34" charset="0"/>
                <a:cs typeface="Open Sans Light" panose="020B0306030504020204" pitchFamily="34" charset="0"/>
              </a:rPr>
              <a:t>Summative Assessment Reports Available – Final</a:t>
            </a:r>
            <a:endParaRPr sz="4000" b="1" dirty="0">
              <a:ea typeface="Open Sans Light" panose="020B0306030504020204" pitchFamily="34" charset="0"/>
              <a:cs typeface="Open Sans Light" panose="020B0306030504020204" pitchFamily="34" charset="0"/>
            </a:endParaRPr>
          </a:p>
        </p:txBody>
      </p:sp>
      <p:sp>
        <p:nvSpPr>
          <p:cNvPr id="2" name="Content Placeholder 1">
            <a:extLst>
              <a:ext uri="{FF2B5EF4-FFF2-40B4-BE49-F238E27FC236}">
                <a16:creationId xmlns:a16="http://schemas.microsoft.com/office/drawing/2014/main" id="{65D3F3B5-B34F-425C-A952-F2488C896A81}"/>
              </a:ext>
            </a:extLst>
          </p:cNvPr>
          <p:cNvSpPr>
            <a:spLocks noGrp="1"/>
          </p:cNvSpPr>
          <p:nvPr>
            <p:ph sz="quarter" idx="16"/>
          </p:nvPr>
        </p:nvSpPr>
        <p:spPr/>
        <p:txBody>
          <a:bodyPr/>
          <a:lstStyle/>
          <a:p>
            <a:r>
              <a:rPr lang="en-US" sz="2400" b="1" dirty="0"/>
              <a:t>Final Reports:</a:t>
            </a:r>
          </a:p>
          <a:p>
            <a:pPr marL="342900" indent="-342900">
              <a:buFont typeface="Wingdings" panose="05000000000000000000" pitchFamily="2" charset="2"/>
              <a:buChar char="§"/>
            </a:pPr>
            <a:r>
              <a:rPr lang="en-US" sz="2400" dirty="0"/>
              <a:t>Schools Standards Roster &amp; companion file.</a:t>
            </a:r>
          </a:p>
          <a:p>
            <a:pPr marL="342900" indent="-342900">
              <a:buFont typeface="Wingdings" panose="05000000000000000000" pitchFamily="2" charset="2"/>
              <a:buChar char="§"/>
            </a:pPr>
            <a:r>
              <a:rPr lang="en-US" sz="2400" dirty="0"/>
              <a:t>Student Reporting Category Roster.</a:t>
            </a:r>
          </a:p>
          <a:p>
            <a:pPr marL="342900" indent="-342900">
              <a:buFont typeface="Wingdings" panose="05000000000000000000" pitchFamily="2" charset="2"/>
              <a:buChar char="§"/>
            </a:pPr>
            <a:r>
              <a:rPr lang="en-US" sz="2400" dirty="0"/>
              <a:t>Evidence Statement Analysis &amp; companion file.</a:t>
            </a:r>
          </a:p>
          <a:p>
            <a:pPr marL="342900" indent="-342900">
              <a:buFont typeface="Wingdings" panose="05000000000000000000" pitchFamily="2" charset="2"/>
              <a:buChar char="§"/>
            </a:pPr>
            <a:r>
              <a:rPr lang="en-US" sz="2400" dirty="0"/>
              <a:t>Reporting Category summary &amp; companion file.</a:t>
            </a:r>
          </a:p>
          <a:p>
            <a:pPr marL="342900" indent="-342900">
              <a:buFont typeface="Wingdings" panose="05000000000000000000" pitchFamily="2" charset="2"/>
              <a:buChar char="§"/>
            </a:pPr>
            <a:r>
              <a:rPr lang="en-US" sz="2400" dirty="0"/>
              <a:t>Demographic Performance Level summary &amp; companion file.</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141</a:t>
            </a:fld>
            <a:endParaRPr kern="0"/>
          </a:p>
        </p:txBody>
      </p:sp>
    </p:spTree>
    <p:extLst>
      <p:ext uri="{BB962C8B-B14F-4D97-AF65-F5344CB8AC3E}">
        <p14:creationId xmlns:p14="http://schemas.microsoft.com/office/powerpoint/2010/main" val="344492803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pPr lvl="0"/>
            <a:r>
              <a:rPr lang="en-US" sz="4000" b="1" dirty="0">
                <a:ea typeface="Open Sans Light" panose="020B0306030504020204" pitchFamily="34" charset="0"/>
                <a:cs typeface="Open Sans Light" panose="020B0306030504020204" pitchFamily="34" charset="0"/>
              </a:rPr>
              <a:t>Summative Assessment Reports Available – Final ISRs</a:t>
            </a:r>
            <a:endParaRPr sz="4000" b="1" dirty="0">
              <a:ea typeface="Open Sans Light" panose="020B0306030504020204" pitchFamily="34" charset="0"/>
              <a:cs typeface="Open Sans Light" panose="020B0306030504020204" pitchFamily="34" charset="0"/>
            </a:endParaRPr>
          </a:p>
        </p:txBody>
      </p:sp>
      <p:sp>
        <p:nvSpPr>
          <p:cNvPr id="2" name="Content Placeholder 1">
            <a:extLst>
              <a:ext uri="{FF2B5EF4-FFF2-40B4-BE49-F238E27FC236}">
                <a16:creationId xmlns:a16="http://schemas.microsoft.com/office/drawing/2014/main" id="{E3C0CB6E-94FB-4587-893B-E6C295B271C6}"/>
              </a:ext>
            </a:extLst>
          </p:cNvPr>
          <p:cNvSpPr>
            <a:spLocks noGrp="1"/>
          </p:cNvSpPr>
          <p:nvPr>
            <p:ph sz="quarter" idx="16"/>
          </p:nvPr>
        </p:nvSpPr>
        <p:spPr/>
        <p:txBody>
          <a:bodyPr/>
          <a:lstStyle/>
          <a:p>
            <a:r>
              <a:rPr lang="en-US" sz="2800" b="1" dirty="0"/>
              <a:t>Final ISR PDFs</a:t>
            </a:r>
          </a:p>
          <a:p>
            <a:pPr marL="457200" indent="-457200">
              <a:buFont typeface="Wingdings" panose="05000000000000000000" pitchFamily="2" charset="2"/>
              <a:buChar char="§"/>
            </a:pPr>
            <a:r>
              <a:rPr lang="en-US" sz="2800" dirty="0"/>
              <a:t>Preliminary ISR will be replaced by final ISR PDFs, including growth data &amp; Spotlight QR code.</a:t>
            </a:r>
          </a:p>
          <a:p>
            <a:r>
              <a:rPr lang="en-US" sz="2800" b="1" dirty="0"/>
              <a:t>Final ISR Printed Reports:</a:t>
            </a:r>
          </a:p>
          <a:p>
            <a:pPr marL="457200" indent="-457200">
              <a:buFont typeface="Wingdings" panose="05000000000000000000" pitchFamily="2" charset="2"/>
              <a:buChar char="§"/>
            </a:pPr>
            <a:r>
              <a:rPr lang="en-US" sz="2800" dirty="0"/>
              <a:t>2 ISRs per student per subject.</a:t>
            </a:r>
          </a:p>
          <a:p>
            <a:pPr marL="457200" indent="-457200">
              <a:buFont typeface="Wingdings" panose="05000000000000000000" pitchFamily="2" charset="2"/>
              <a:buChar char="§"/>
            </a:pPr>
            <a:r>
              <a:rPr lang="en-US" sz="2800" dirty="0"/>
              <a:t>1 Parent Report per student.</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142</a:t>
            </a:fld>
            <a:endParaRPr kern="0"/>
          </a:p>
        </p:txBody>
      </p:sp>
    </p:spTree>
    <p:extLst>
      <p:ext uri="{BB962C8B-B14F-4D97-AF65-F5344CB8AC3E}">
        <p14:creationId xmlns:p14="http://schemas.microsoft.com/office/powerpoint/2010/main" val="303163197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034945-CFCC-4265-89BE-01CFCE53C9D2}"/>
              </a:ext>
            </a:extLst>
          </p:cNvPr>
          <p:cNvSpPr>
            <a:spLocks noGrp="1"/>
          </p:cNvSpPr>
          <p:nvPr>
            <p:ph type="title"/>
          </p:nvPr>
        </p:nvSpPr>
        <p:spPr>
          <a:xfrm>
            <a:off x="1035169" y="1701800"/>
            <a:ext cx="6754163" cy="2887662"/>
          </a:xfrm>
        </p:spPr>
        <p:txBody>
          <a:bodyPr>
            <a:normAutofit/>
          </a:bodyPr>
          <a:lstStyle/>
          <a:p>
            <a:r>
              <a:rPr lang="en-US" b="1" dirty="0">
                <a:ea typeface="Open Sans Light" panose="020B0306030504020204" pitchFamily="34" charset="0"/>
                <a:cs typeface="Open Sans Light" panose="020B0306030504020204" pitchFamily="34" charset="0"/>
              </a:rPr>
              <a:t>After Testing Checklist</a:t>
            </a:r>
          </a:p>
        </p:txBody>
      </p:sp>
      <p:sp>
        <p:nvSpPr>
          <p:cNvPr id="4" name="Google Shape;1176;p179">
            <a:extLst>
              <a:ext uri="{FF2B5EF4-FFF2-40B4-BE49-F238E27FC236}">
                <a16:creationId xmlns:a16="http://schemas.microsoft.com/office/drawing/2014/main" id="{FC0110BD-5E77-4733-8993-0E02C44A66F8}"/>
              </a:ext>
            </a:extLst>
          </p:cNvPr>
          <p:cNvSpPr txBox="1">
            <a:spLocks/>
          </p:cNvSpPr>
          <p:nvPr/>
        </p:nvSpPr>
        <p:spPr>
          <a:xfrm>
            <a:off x="9209088" y="6488113"/>
            <a:ext cx="2743200" cy="365125"/>
          </a:xfrm>
          <a:prstGeom prst="rect">
            <a:avLst/>
          </a:prstGeom>
          <a:noFill/>
          <a:ln>
            <a:noFill/>
          </a:ln>
        </p:spPr>
        <p:txBody>
          <a:bodyPr spcFirstLastPara="1" vert="horz" wrap="square" lIns="57133" tIns="28567" rIns="57133" bIns="28567" rtlCol="0" anchor="t"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defTabSz="1219170">
              <a:defRPr/>
            </a:pPr>
            <a:fld id="{00000000-1234-1234-1234-123412341234}" type="slidenum">
              <a:rPr lang="en" sz="1000" kern="0" smtClean="0">
                <a:latin typeface="Open Sans Light" panose="020B0306030504020204" pitchFamily="34" charset="0"/>
                <a:ea typeface="Open Sans Light" panose="020B0306030504020204" pitchFamily="34" charset="0"/>
                <a:cs typeface="Open Sans Light" panose="020B0306030504020204" pitchFamily="34" charset="0"/>
              </a:rPr>
              <a:pPr algn="r" defTabSz="1219170">
                <a:defRPr/>
              </a:pPr>
              <a:t>143</a:t>
            </a:fld>
            <a:endParaRPr lang="en" sz="1000" kern="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73210866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After Testing Tasks – </a:t>
            </a:r>
            <a:r>
              <a:rPr lang="en-US" sz="4000" b="1">
                <a:ea typeface="Open Sans Light" panose="020B0306030504020204" pitchFamily="34" charset="0"/>
                <a:cs typeface="Open Sans Light" panose="020B0306030504020204" pitchFamily="34" charset="0"/>
              </a:rPr>
              <a:t>Computer-based Testing</a:t>
            </a:r>
            <a:br>
              <a:rPr lang="en-US" dirty="0">
                <a:solidFill>
                  <a:schemeClr val="tx2"/>
                </a:solidFill>
                <a:latin typeface="+mj-lt"/>
              </a:rPr>
            </a:br>
            <a:endParaRPr dirty="0">
              <a:solidFill>
                <a:schemeClr val="tx2"/>
              </a:solidFill>
              <a:latin typeface="+mj-lt"/>
            </a:endParaRPr>
          </a:p>
        </p:txBody>
      </p:sp>
      <p:sp>
        <p:nvSpPr>
          <p:cNvPr id="3" name="Content Placeholder 2">
            <a:extLst>
              <a:ext uri="{FF2B5EF4-FFF2-40B4-BE49-F238E27FC236}">
                <a16:creationId xmlns:a16="http://schemas.microsoft.com/office/drawing/2014/main" id="{A4AF9312-0398-44D5-8C9C-38753EC6DFC9}"/>
              </a:ext>
            </a:extLst>
          </p:cNvPr>
          <p:cNvSpPr>
            <a:spLocks noGrp="1"/>
          </p:cNvSpPr>
          <p:nvPr>
            <p:ph sz="quarter" idx="16"/>
          </p:nvPr>
        </p:nvSpPr>
        <p:spPr/>
        <p:txBody>
          <a:bodyPr/>
          <a:lstStyle/>
          <a:p>
            <a:r>
              <a:rPr lang="en-US" sz="2400" b="1" dirty="0"/>
              <a:t>Proctors</a:t>
            </a:r>
          </a:p>
          <a:p>
            <a:r>
              <a:rPr lang="en-US" sz="2400" b="1" dirty="0"/>
              <a:t>CBT – After Each Test on Day of Testing:</a:t>
            </a:r>
          </a:p>
          <a:p>
            <a:pPr marL="285750" indent="-285750">
              <a:buFont typeface="Wingdings" panose="05000000000000000000" pitchFamily="2" charset="2"/>
              <a:buChar char="§"/>
            </a:pPr>
            <a:r>
              <a:rPr lang="en-US" sz="2400" dirty="0"/>
              <a:t>Collect Materials (student testing tickets, scratch paper, etc.).</a:t>
            </a:r>
          </a:p>
          <a:p>
            <a:pPr marL="285750" indent="-285750">
              <a:buFont typeface="Wingdings" panose="05000000000000000000" pitchFamily="2" charset="2"/>
              <a:buChar char="§"/>
            </a:pPr>
            <a:r>
              <a:rPr lang="en-US" sz="2400" dirty="0"/>
              <a:t>Ensure students have logged out of TestNav correctly.</a:t>
            </a:r>
          </a:p>
          <a:p>
            <a:pPr marL="285750" indent="-285750">
              <a:buFont typeface="Wingdings" panose="05000000000000000000" pitchFamily="2" charset="2"/>
              <a:buChar char="§"/>
            </a:pPr>
            <a:r>
              <a:rPr lang="en-US" sz="2400" dirty="0"/>
              <a:t>Return Materials to the Test Coordinator, as needed. </a:t>
            </a:r>
          </a:p>
          <a:p>
            <a:pPr marL="285750" indent="-285750">
              <a:buFont typeface="Wingdings" panose="05000000000000000000" pitchFamily="2" charset="2"/>
              <a:buChar char="§"/>
            </a:pPr>
            <a:r>
              <a:rPr lang="en-US" sz="2400" dirty="0"/>
              <a:t>Notify Test Coordinator of absent students and/or students who need transcriptions.</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144</a:t>
            </a:fld>
            <a:endParaRPr kern="0"/>
          </a:p>
        </p:txBody>
      </p:sp>
    </p:spTree>
    <p:extLst>
      <p:ext uri="{BB962C8B-B14F-4D97-AF65-F5344CB8AC3E}">
        <p14:creationId xmlns:p14="http://schemas.microsoft.com/office/powerpoint/2010/main" val="7963448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After Testing Tasks – Computer-based Testing</a:t>
            </a:r>
            <a:br>
              <a:rPr lang="en-US" dirty="0">
                <a:solidFill>
                  <a:schemeClr val="tx2"/>
                </a:solidFill>
                <a:latin typeface="+mj-lt"/>
              </a:rPr>
            </a:br>
            <a:endParaRPr dirty="0">
              <a:solidFill>
                <a:schemeClr val="tx2"/>
              </a:solidFill>
              <a:latin typeface="+mj-lt"/>
            </a:endParaRPr>
          </a:p>
        </p:txBody>
      </p:sp>
      <p:sp>
        <p:nvSpPr>
          <p:cNvPr id="3" name="Content Placeholder 2">
            <a:extLst>
              <a:ext uri="{FF2B5EF4-FFF2-40B4-BE49-F238E27FC236}">
                <a16:creationId xmlns:a16="http://schemas.microsoft.com/office/drawing/2014/main" id="{C16E1266-E4C3-46C3-AA2A-E10E7052AEFF}"/>
              </a:ext>
            </a:extLst>
          </p:cNvPr>
          <p:cNvSpPr>
            <a:spLocks noGrp="1"/>
          </p:cNvSpPr>
          <p:nvPr>
            <p:ph sz="quarter" idx="16"/>
          </p:nvPr>
        </p:nvSpPr>
        <p:spPr/>
        <p:txBody>
          <a:bodyPr/>
          <a:lstStyle/>
          <a:p>
            <a:r>
              <a:rPr lang="en-US" sz="2400" b="1" dirty="0"/>
              <a:t>Proctors and School Test Coordinators</a:t>
            </a:r>
          </a:p>
          <a:p>
            <a:r>
              <a:rPr lang="en-US" sz="2400" b="1" dirty="0"/>
              <a:t>CBT – Final Day of Testing:</a:t>
            </a:r>
          </a:p>
          <a:p>
            <a:pPr marL="285750" indent="-285750">
              <a:buFont typeface="Wingdings" panose="05000000000000000000" pitchFamily="2" charset="2"/>
              <a:buChar char="§"/>
            </a:pPr>
            <a:r>
              <a:rPr lang="en-US" sz="2400" dirty="0"/>
              <a:t>Collect Materials (student testing tickets, scratch paper, etc.).</a:t>
            </a:r>
          </a:p>
          <a:p>
            <a:pPr marL="285750" indent="-285750">
              <a:buFont typeface="Wingdings" panose="05000000000000000000" pitchFamily="2" charset="2"/>
              <a:buChar char="§"/>
            </a:pPr>
            <a:r>
              <a:rPr lang="en-US" sz="2400" dirty="0"/>
              <a:t>Ensure student test units have been submitted/completed.</a:t>
            </a:r>
          </a:p>
          <a:p>
            <a:pPr marL="285750" indent="-285750">
              <a:buFont typeface="Wingdings" panose="05000000000000000000" pitchFamily="2" charset="2"/>
              <a:buChar char="§"/>
            </a:pPr>
            <a:r>
              <a:rPr lang="en-US" sz="2400" dirty="0"/>
              <a:t>Securely destroy materials that need to be destroyed. </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145</a:t>
            </a:fld>
            <a:endParaRPr kern="0"/>
          </a:p>
        </p:txBody>
      </p:sp>
    </p:spTree>
    <p:extLst>
      <p:ext uri="{BB962C8B-B14F-4D97-AF65-F5344CB8AC3E}">
        <p14:creationId xmlns:p14="http://schemas.microsoft.com/office/powerpoint/2010/main" val="58162745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After Testing Tasks – Paper-based Testing</a:t>
            </a:r>
            <a:br>
              <a:rPr lang="en-US" dirty="0">
                <a:solidFill>
                  <a:schemeClr val="tx2"/>
                </a:solidFill>
                <a:latin typeface="+mj-lt"/>
              </a:rPr>
            </a:br>
            <a:endParaRPr dirty="0">
              <a:solidFill>
                <a:schemeClr val="tx2"/>
              </a:solidFill>
              <a:latin typeface="+mj-lt"/>
            </a:endParaRPr>
          </a:p>
        </p:txBody>
      </p:sp>
      <p:sp>
        <p:nvSpPr>
          <p:cNvPr id="3" name="Content Placeholder 2">
            <a:extLst>
              <a:ext uri="{FF2B5EF4-FFF2-40B4-BE49-F238E27FC236}">
                <a16:creationId xmlns:a16="http://schemas.microsoft.com/office/drawing/2014/main" id="{1196F93C-0508-4E35-A479-8D72453C1416}"/>
              </a:ext>
            </a:extLst>
          </p:cNvPr>
          <p:cNvSpPr>
            <a:spLocks noGrp="1"/>
          </p:cNvSpPr>
          <p:nvPr>
            <p:ph sz="quarter" idx="16"/>
          </p:nvPr>
        </p:nvSpPr>
        <p:spPr/>
        <p:txBody>
          <a:bodyPr/>
          <a:lstStyle/>
          <a:p>
            <a:r>
              <a:rPr lang="en-US" sz="2400" b="1" dirty="0"/>
              <a:t>Proctors</a:t>
            </a:r>
          </a:p>
          <a:p>
            <a:r>
              <a:rPr lang="en-US" sz="2400" b="1" dirty="0"/>
              <a:t>PBT – Day of Testing (After Each Test):</a:t>
            </a:r>
          </a:p>
          <a:p>
            <a:pPr marL="285750" indent="-285750">
              <a:buFont typeface="Wingdings" panose="05000000000000000000" pitchFamily="2" charset="2"/>
              <a:buChar char="§"/>
            </a:pPr>
            <a:r>
              <a:rPr lang="en-US" sz="2400" dirty="0"/>
              <a:t>Collect materials (test booklets, answer documents, scratch paper, etc.).</a:t>
            </a:r>
          </a:p>
          <a:p>
            <a:pPr marL="285750" indent="-285750">
              <a:buFont typeface="Wingdings" panose="05000000000000000000" pitchFamily="2" charset="2"/>
              <a:buChar char="§"/>
            </a:pPr>
            <a:r>
              <a:rPr lang="en-US" sz="2400" dirty="0"/>
              <a:t>Ensure names are on test materials.</a:t>
            </a:r>
          </a:p>
          <a:p>
            <a:pPr marL="285750" indent="-285750">
              <a:buFont typeface="Wingdings" panose="05000000000000000000" pitchFamily="2" charset="2"/>
              <a:buChar char="§"/>
            </a:pPr>
            <a:r>
              <a:rPr lang="en-US" sz="2400" dirty="0"/>
              <a:t>Return materials to the Test Coordinator using chain of custody form.</a:t>
            </a:r>
          </a:p>
          <a:p>
            <a:pPr marL="285750" indent="-285750">
              <a:buFont typeface="Wingdings" panose="05000000000000000000" pitchFamily="2" charset="2"/>
              <a:buChar char="§"/>
            </a:pPr>
            <a:r>
              <a:rPr lang="en-US" sz="2400" dirty="0"/>
              <a:t>Notify Test Coordinator of absent students and/or students who need transcriptions.</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146</a:t>
            </a:fld>
            <a:endParaRPr kern="0"/>
          </a:p>
        </p:txBody>
      </p:sp>
    </p:spTree>
    <p:extLst>
      <p:ext uri="{BB962C8B-B14F-4D97-AF65-F5344CB8AC3E}">
        <p14:creationId xmlns:p14="http://schemas.microsoft.com/office/powerpoint/2010/main" val="49017961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After Testing Tasks – Paper-based Testing</a:t>
            </a:r>
            <a:br>
              <a:rPr lang="en-US" dirty="0">
                <a:solidFill>
                  <a:schemeClr val="tx2"/>
                </a:solidFill>
                <a:latin typeface="+mj-lt"/>
              </a:rPr>
            </a:br>
            <a:endParaRPr dirty="0">
              <a:solidFill>
                <a:schemeClr val="tx2"/>
              </a:solidFill>
              <a:latin typeface="+mj-lt"/>
            </a:endParaRPr>
          </a:p>
        </p:txBody>
      </p:sp>
      <p:sp>
        <p:nvSpPr>
          <p:cNvPr id="4" name="Content Placeholder 3">
            <a:extLst>
              <a:ext uri="{FF2B5EF4-FFF2-40B4-BE49-F238E27FC236}">
                <a16:creationId xmlns:a16="http://schemas.microsoft.com/office/drawing/2014/main" id="{66779951-2714-4296-88F7-9785787AB60E}"/>
              </a:ext>
            </a:extLst>
          </p:cNvPr>
          <p:cNvSpPr>
            <a:spLocks noGrp="1"/>
          </p:cNvSpPr>
          <p:nvPr>
            <p:ph sz="quarter" idx="16"/>
          </p:nvPr>
        </p:nvSpPr>
        <p:spPr/>
        <p:txBody>
          <a:bodyPr/>
          <a:lstStyle/>
          <a:p>
            <a:r>
              <a:rPr lang="en-US" sz="2400" b="1" dirty="0"/>
              <a:t>Test Coordinators</a:t>
            </a:r>
          </a:p>
          <a:p>
            <a:r>
              <a:rPr lang="en-US" sz="2400" b="1" dirty="0"/>
              <a:t>PBT - Final Day of Testing:</a:t>
            </a:r>
          </a:p>
          <a:p>
            <a:pPr marL="285750" indent="-285750">
              <a:buFont typeface="Wingdings" panose="05000000000000000000" pitchFamily="2" charset="2"/>
              <a:buChar char="§"/>
            </a:pPr>
            <a:r>
              <a:rPr lang="en-US" sz="2400" dirty="0"/>
              <a:t>Collect materials (test booklets, scratch paper, etc.).</a:t>
            </a:r>
          </a:p>
          <a:p>
            <a:pPr marL="285750" indent="-285750">
              <a:buFont typeface="Wingdings" panose="05000000000000000000" pitchFamily="2" charset="2"/>
              <a:buChar char="§"/>
            </a:pPr>
            <a:r>
              <a:rPr lang="en-US" sz="2400" dirty="0"/>
              <a:t>Ensure labels are affixed or data grids are completed</a:t>
            </a:r>
          </a:p>
          <a:p>
            <a:pPr marL="285750" indent="-285750">
              <a:buFont typeface="Wingdings" panose="05000000000000000000" pitchFamily="2" charset="2"/>
              <a:buChar char="§"/>
            </a:pPr>
            <a:r>
              <a:rPr lang="en-US" sz="2400" b="1" dirty="0"/>
              <a:t>Return scorable materials to Pearson as soon as possible (no later than </a:t>
            </a:r>
            <a:r>
              <a:rPr lang="en-US" sz="2400" b="1" dirty="0">
                <a:solidFill>
                  <a:srgbClr val="FF0000"/>
                </a:solidFill>
              </a:rPr>
              <a:t>April 26, 2024</a:t>
            </a:r>
            <a:r>
              <a:rPr lang="en-US" sz="2400" b="1" dirty="0"/>
              <a:t>)</a:t>
            </a:r>
          </a:p>
          <a:p>
            <a:pPr marL="285750" indent="-285750">
              <a:buFont typeface="Wingdings" panose="05000000000000000000" pitchFamily="2" charset="2"/>
              <a:buChar char="§"/>
            </a:pPr>
            <a:r>
              <a:rPr lang="en-US" sz="2400" dirty="0"/>
              <a:t>Securely destroy materials listed in Test Coordinator Manual.</a:t>
            </a:r>
          </a:p>
          <a:p>
            <a:endParaRPr lang="en-US" sz="2400" dirty="0"/>
          </a:p>
          <a:p>
            <a:r>
              <a:rPr lang="en-US" sz="2400" dirty="0"/>
              <a:t>*If scorable materials are </a:t>
            </a:r>
            <a:r>
              <a:rPr lang="en-US" sz="2400" b="1" u="sng" dirty="0"/>
              <a:t>not</a:t>
            </a:r>
            <a:r>
              <a:rPr lang="en-US" sz="2400" dirty="0"/>
              <a:t> picked up by </a:t>
            </a:r>
            <a:r>
              <a:rPr lang="en-US" sz="2400" b="1" dirty="0">
                <a:solidFill>
                  <a:srgbClr val="FF0000"/>
                </a:solidFill>
              </a:rPr>
              <a:t>April 26 </a:t>
            </a:r>
            <a:r>
              <a:rPr lang="en-US" sz="2400" dirty="0"/>
              <a:t>there is </a:t>
            </a:r>
            <a:r>
              <a:rPr lang="en-US" sz="2400" b="1" u="sng" dirty="0"/>
              <a:t>no guarantee </a:t>
            </a:r>
            <a:r>
              <a:rPr lang="en-US" sz="2400" dirty="0"/>
              <a:t>that records for these PBT students will be scored.</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147</a:t>
            </a:fld>
            <a:endParaRPr kern="0"/>
          </a:p>
        </p:txBody>
      </p:sp>
    </p:spTree>
    <p:extLst>
      <p:ext uri="{BB962C8B-B14F-4D97-AF65-F5344CB8AC3E}">
        <p14:creationId xmlns:p14="http://schemas.microsoft.com/office/powerpoint/2010/main" val="367606201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pPr lvl="0"/>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Student </a:t>
            </a:r>
            <a:r>
              <a:rPr lang="en-US" sz="4000" b="1" dirty="0" err="1">
                <a:ea typeface="Open Sans Light" panose="020B0306030504020204" pitchFamily="34" charset="0"/>
                <a:cs typeface="Open Sans Light" panose="020B0306030504020204" pitchFamily="34" charset="0"/>
              </a:rPr>
              <a:t>PreID</a:t>
            </a:r>
            <a:r>
              <a:rPr lang="en-US" sz="4000" b="1" dirty="0">
                <a:ea typeface="Open Sans Light" panose="020B0306030504020204" pitchFamily="34" charset="0"/>
                <a:cs typeface="Open Sans Light" panose="020B0306030504020204" pitchFamily="34" charset="0"/>
              </a:rPr>
              <a:t> Labels</a:t>
            </a:r>
            <a:br>
              <a:rPr lang="en-US" dirty="0">
                <a:solidFill>
                  <a:schemeClr val="tx2"/>
                </a:solidFill>
                <a:latin typeface="+mj-lt"/>
              </a:rPr>
            </a:br>
            <a:endParaRPr dirty="0">
              <a:solidFill>
                <a:schemeClr val="tx2"/>
              </a:solidFill>
              <a:latin typeface="+mj-lt"/>
            </a:endParaRPr>
          </a:p>
        </p:txBody>
      </p:sp>
      <p:sp>
        <p:nvSpPr>
          <p:cNvPr id="3" name="Content Placeholder 2">
            <a:extLst>
              <a:ext uri="{FF2B5EF4-FFF2-40B4-BE49-F238E27FC236}">
                <a16:creationId xmlns:a16="http://schemas.microsoft.com/office/drawing/2014/main" id="{F7C7A69F-1275-48F5-ABE6-E07583EA583C}"/>
              </a:ext>
            </a:extLst>
          </p:cNvPr>
          <p:cNvSpPr>
            <a:spLocks noGrp="1"/>
          </p:cNvSpPr>
          <p:nvPr>
            <p:ph sz="quarter" idx="17"/>
          </p:nvPr>
        </p:nvSpPr>
        <p:spPr/>
        <p:txBody>
          <a:bodyPr/>
          <a:lstStyle/>
          <a:p>
            <a:pPr marL="285750" indent="-285750">
              <a:buFont typeface="Wingdings" panose="05000000000000000000" pitchFamily="2" charset="2"/>
              <a:buChar char="§"/>
            </a:pPr>
            <a:r>
              <a:rPr lang="en-US" dirty="0"/>
              <a:t>Student </a:t>
            </a:r>
            <a:r>
              <a:rPr lang="en-US" dirty="0" err="1"/>
              <a:t>PreID</a:t>
            </a:r>
            <a:r>
              <a:rPr lang="en-US" dirty="0"/>
              <a:t> Labels will only be shipped for students assigned the Paper accommodation in ADAM by </a:t>
            </a:r>
            <a:r>
              <a:rPr lang="en-US" b="1" u="sng" dirty="0">
                <a:solidFill>
                  <a:srgbClr val="FF0000"/>
                </a:solidFill>
              </a:rPr>
              <a:t>February 9, 2024</a:t>
            </a:r>
            <a:r>
              <a:rPr lang="en-US" dirty="0"/>
              <a:t>. </a:t>
            </a:r>
          </a:p>
          <a:p>
            <a:pPr marL="285750" indent="-285750">
              <a:buFont typeface="Wingdings" panose="05000000000000000000" pitchFamily="2" charset="2"/>
              <a:buChar char="§"/>
            </a:pPr>
            <a:r>
              <a:rPr lang="en-US" dirty="0"/>
              <a:t>This is extremely important for any student needing a paper accommodation.</a:t>
            </a:r>
          </a:p>
          <a:p>
            <a:pPr marL="285750" indent="-285750">
              <a:buFont typeface="Wingdings" panose="05000000000000000000" pitchFamily="2" charset="2"/>
              <a:buChar char="§"/>
            </a:pPr>
            <a:r>
              <a:rPr lang="en-US" dirty="0"/>
              <a:t>Student </a:t>
            </a:r>
            <a:r>
              <a:rPr lang="en-US" dirty="0" err="1"/>
              <a:t>PreID</a:t>
            </a:r>
            <a:r>
              <a:rPr lang="en-US" dirty="0"/>
              <a:t> Label will go directly on the student’s test booklet (grade 3) or answer document (grades 4-HS). Using a label helps ensure we have the correct information for the student to complete scoring. </a:t>
            </a:r>
          </a:p>
          <a:p>
            <a:pPr marL="285750" indent="-285750">
              <a:buFont typeface="Wingdings" panose="05000000000000000000" pitchFamily="2" charset="2"/>
              <a:buChar char="§"/>
            </a:pPr>
            <a:r>
              <a:rPr lang="en-US" dirty="0"/>
              <a:t>If a student </a:t>
            </a:r>
            <a:r>
              <a:rPr lang="en-US" dirty="0" err="1"/>
              <a:t>PreID</a:t>
            </a:r>
            <a:r>
              <a:rPr lang="en-US" dirty="0"/>
              <a:t> label is not used and Pearson is unable to match the student to a record in ADAM, an alert will be created. This will need to be resolved by the school. </a:t>
            </a:r>
          </a:p>
          <a:p>
            <a:pPr marL="285750" indent="-285750">
              <a:buFont typeface="Wingdings" panose="05000000000000000000" pitchFamily="2" charset="2"/>
              <a:buChar char="§"/>
            </a:pPr>
            <a:r>
              <a:rPr lang="en-US" dirty="0"/>
              <a:t>If the school does not resolve the alerts/rejected tests by </a:t>
            </a:r>
            <a:r>
              <a:rPr lang="en-US" b="1" u="sng" dirty="0">
                <a:solidFill>
                  <a:srgbClr val="FF0000"/>
                </a:solidFill>
              </a:rPr>
              <a:t>May 9, 2024</a:t>
            </a:r>
            <a:r>
              <a:rPr lang="en-US" dirty="0"/>
              <a:t>,</a:t>
            </a:r>
            <a:r>
              <a:rPr lang="en-US" b="1" dirty="0"/>
              <a:t> </a:t>
            </a:r>
            <a:r>
              <a:rPr lang="en-US" dirty="0"/>
              <a:t>the student </a:t>
            </a:r>
            <a:r>
              <a:rPr lang="en-US" b="1" u="sng" dirty="0"/>
              <a:t>may not receive a report</a:t>
            </a:r>
            <a:r>
              <a:rPr lang="en-US" dirty="0"/>
              <a:t>. </a:t>
            </a:r>
          </a:p>
        </p:txBody>
      </p:sp>
      <p:sp>
        <p:nvSpPr>
          <p:cNvPr id="1176" name="Google Shape;1176;p179"/>
          <p:cNvSpPr txBox="1">
            <a:spLocks noGrp="1"/>
          </p:cNvSpPr>
          <p:nvPr>
            <p:ph type="sldNum" sz="quarter" idx="16"/>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148</a:t>
            </a:fld>
            <a:endParaRPr kern="0"/>
          </a:p>
        </p:txBody>
      </p:sp>
      <p:sp>
        <p:nvSpPr>
          <p:cNvPr id="6" name="Rectangle 5">
            <a:extLst>
              <a:ext uri="{FF2B5EF4-FFF2-40B4-BE49-F238E27FC236}">
                <a16:creationId xmlns:a16="http://schemas.microsoft.com/office/drawing/2014/main" id="{4C4C5A17-F6FD-42A8-909D-B8AF1B2C14C3}"/>
              </a:ext>
            </a:extLst>
          </p:cNvPr>
          <p:cNvSpPr/>
          <p:nvPr/>
        </p:nvSpPr>
        <p:spPr>
          <a:xfrm>
            <a:off x="1636020" y="1719385"/>
            <a:ext cx="4613013" cy="369332"/>
          </a:xfrm>
          <a:prstGeom prst="rect">
            <a:avLst/>
          </a:prstGeom>
        </p:spPr>
        <p:txBody>
          <a:bodyPr wrap="square">
            <a:spAutoFit/>
          </a:bodyPr>
          <a:lstStyle/>
          <a:p>
            <a:r>
              <a:rPr lang="en-US">
                <a:latin typeface="Times New Roman" panose="02020603050405020304" pitchFamily="18" charset="0"/>
              </a:rPr>
              <a:t> </a:t>
            </a:r>
            <a:endParaRPr lang="en-US"/>
          </a:p>
        </p:txBody>
      </p:sp>
      <p:pic>
        <p:nvPicPr>
          <p:cNvPr id="5" name="Picture 4" descr="Text&#10;&#10;Description automatically generated">
            <a:extLst>
              <a:ext uri="{FF2B5EF4-FFF2-40B4-BE49-F238E27FC236}">
                <a16:creationId xmlns:a16="http://schemas.microsoft.com/office/drawing/2014/main" id="{824F6551-105D-4C85-833E-D2EC77AB06C7}"/>
              </a:ext>
            </a:extLst>
          </p:cNvPr>
          <p:cNvPicPr>
            <a:picLocks noChangeAspect="1"/>
          </p:cNvPicPr>
          <p:nvPr/>
        </p:nvPicPr>
        <p:blipFill>
          <a:blip r:embed="rId3"/>
          <a:stretch>
            <a:fillRect/>
          </a:stretch>
        </p:blipFill>
        <p:spPr>
          <a:xfrm>
            <a:off x="7119059" y="2104163"/>
            <a:ext cx="4180057" cy="3970474"/>
          </a:xfrm>
          <a:prstGeom prst="rect">
            <a:avLst/>
          </a:prstGeom>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83C1CD37-84C3-4201-9CF6-A378122C805D}"/>
              </a:ext>
            </a:extLst>
          </p:cNvPr>
          <p:cNvSpPr/>
          <p:nvPr/>
        </p:nvSpPr>
        <p:spPr>
          <a:xfrm rot="2397128">
            <a:off x="8016816" y="3735458"/>
            <a:ext cx="2384544" cy="707886"/>
          </a:xfrm>
          <a:prstGeom prst="rect">
            <a:avLst/>
          </a:prstGeom>
        </p:spPr>
        <p:txBody>
          <a:bodyPr wrap="square">
            <a:spAutoFit/>
          </a:bodyPr>
          <a:lstStyle/>
          <a:p>
            <a:pPr marL="154513">
              <a:buSzPct val="99200"/>
            </a:pPr>
            <a:r>
              <a:rPr lang="en-US" sz="4000" b="1" dirty="0">
                <a:solidFill>
                  <a:srgbClr val="FF0000"/>
                </a:solidFill>
                <a:sym typeface="Calibri"/>
              </a:rPr>
              <a:t>EXAMPLE</a:t>
            </a:r>
          </a:p>
        </p:txBody>
      </p:sp>
    </p:spTree>
    <p:extLst>
      <p:ext uri="{BB962C8B-B14F-4D97-AF65-F5344CB8AC3E}">
        <p14:creationId xmlns:p14="http://schemas.microsoft.com/office/powerpoint/2010/main" val="626420887"/>
      </p:ext>
    </p:extLst>
  </p:cSld>
  <p:clrMapOvr>
    <a:masterClrMapping/>
  </p:clrMapOvr>
  <p:transition spd="slow"/>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After Testing Tasks – Student </a:t>
            </a:r>
            <a:r>
              <a:rPr lang="en-US" sz="4000" b="1" dirty="0" err="1">
                <a:ea typeface="Open Sans Light" panose="020B0306030504020204" pitchFamily="34" charset="0"/>
                <a:cs typeface="Open Sans Light" panose="020B0306030504020204" pitchFamily="34" charset="0"/>
              </a:rPr>
              <a:t>PreID</a:t>
            </a:r>
            <a:r>
              <a:rPr lang="en-US" sz="4000" b="1" dirty="0">
                <a:ea typeface="Open Sans Light" panose="020B0306030504020204" pitchFamily="34" charset="0"/>
                <a:cs typeface="Open Sans Light" panose="020B0306030504020204" pitchFamily="34" charset="0"/>
              </a:rPr>
              <a:t> Labels</a:t>
            </a:r>
            <a:br>
              <a:rPr lang="en-US" dirty="0">
                <a:solidFill>
                  <a:schemeClr val="tx2"/>
                </a:solidFill>
                <a:latin typeface="+mj-lt"/>
              </a:rPr>
            </a:br>
            <a:endParaRPr dirty="0">
              <a:solidFill>
                <a:schemeClr val="tx2"/>
              </a:solidFill>
              <a:latin typeface="+mj-lt"/>
            </a:endParaRPr>
          </a:p>
        </p:txBody>
      </p:sp>
      <p:sp>
        <p:nvSpPr>
          <p:cNvPr id="3" name="Content Placeholder 2">
            <a:extLst>
              <a:ext uri="{FF2B5EF4-FFF2-40B4-BE49-F238E27FC236}">
                <a16:creationId xmlns:a16="http://schemas.microsoft.com/office/drawing/2014/main" id="{9A2A33C6-89A4-4EF8-A05F-5E4C67C9D95D}"/>
              </a:ext>
            </a:extLst>
          </p:cNvPr>
          <p:cNvSpPr>
            <a:spLocks noGrp="1"/>
          </p:cNvSpPr>
          <p:nvPr>
            <p:ph sz="quarter" idx="16"/>
          </p:nvPr>
        </p:nvSpPr>
        <p:spPr/>
        <p:txBody>
          <a:bodyPr/>
          <a:lstStyle/>
          <a:p>
            <a:pPr marL="285750" indent="-285750">
              <a:buFont typeface="Wingdings" panose="05000000000000000000" pitchFamily="2" charset="2"/>
              <a:buChar char="§"/>
            </a:pPr>
            <a:r>
              <a:rPr lang="en-US" sz="2800" dirty="0"/>
              <a:t>The student </a:t>
            </a:r>
            <a:r>
              <a:rPr lang="en-US" sz="2800" dirty="0" err="1"/>
              <a:t>PreID</a:t>
            </a:r>
            <a:r>
              <a:rPr lang="en-US" sz="2800" dirty="0"/>
              <a:t> label will override any bubbled demographic information.</a:t>
            </a:r>
          </a:p>
          <a:p>
            <a:pPr marL="285750" indent="-285750">
              <a:buFont typeface="Wingdings" panose="05000000000000000000" pitchFamily="2" charset="2"/>
              <a:buChar char="§"/>
            </a:pPr>
            <a:r>
              <a:rPr lang="en-US" sz="2800" dirty="0"/>
              <a:t>Set aside student </a:t>
            </a:r>
            <a:r>
              <a:rPr lang="en-US" sz="2800" dirty="0" err="1"/>
              <a:t>PreID</a:t>
            </a:r>
            <a:r>
              <a:rPr lang="en-US" sz="2800" dirty="0"/>
              <a:t> labels that were not used to be securely destroyed/shredded.</a:t>
            </a:r>
          </a:p>
          <a:p>
            <a:pPr marL="285750" indent="-285750">
              <a:buFont typeface="Wingdings" panose="05000000000000000000" pitchFamily="2" charset="2"/>
              <a:buChar char="§"/>
            </a:pPr>
            <a:r>
              <a:rPr lang="en-US" sz="2800" dirty="0"/>
              <a:t>If an </a:t>
            </a:r>
            <a:r>
              <a:rPr lang="en-US" sz="2800" dirty="0" err="1"/>
              <a:t>PreID</a:t>
            </a:r>
            <a:r>
              <a:rPr lang="en-US" sz="2800" dirty="0"/>
              <a:t> label is not available, grid all the fields on the data grid (must match info in ADAM).</a:t>
            </a:r>
          </a:p>
          <a:p>
            <a:pPr marL="742950" lvl="1" indent="-285750">
              <a:buFont typeface="Wingdings" panose="05000000000000000000" pitchFamily="2" charset="2"/>
              <a:buChar char="§"/>
            </a:pPr>
            <a:r>
              <a:rPr lang="en-US" sz="2400" dirty="0"/>
              <a:t>Incomplete or incorrect bubbling will lead to rejected student tests that must be resolved. </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149</a:t>
            </a:fld>
            <a:endParaRPr kern="0"/>
          </a:p>
        </p:txBody>
      </p:sp>
    </p:spTree>
    <p:extLst>
      <p:ext uri="{BB962C8B-B14F-4D97-AF65-F5344CB8AC3E}">
        <p14:creationId xmlns:p14="http://schemas.microsoft.com/office/powerpoint/2010/main" val="16049662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pPr lvl="0"/>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Test Structure and Guidelines – ELA Testing Times</a:t>
            </a:r>
            <a:br>
              <a:rPr lang="en-US" dirty="0">
                <a:solidFill>
                  <a:schemeClr val="tx2"/>
                </a:solidFill>
                <a:latin typeface="+mj-lt"/>
              </a:rPr>
            </a:br>
            <a:endParaRPr dirty="0">
              <a:solidFill>
                <a:schemeClr val="tx2"/>
              </a:solidFill>
              <a:latin typeface="+mj-lt"/>
            </a:endParaRPr>
          </a:p>
        </p:txBody>
      </p:sp>
      <p:sp>
        <p:nvSpPr>
          <p:cNvPr id="8" name="Text Placeholder 4">
            <a:extLst>
              <a:ext uri="{FF2B5EF4-FFF2-40B4-BE49-F238E27FC236}">
                <a16:creationId xmlns:a16="http://schemas.microsoft.com/office/drawing/2014/main" id="{A66BD86D-55EB-4880-B7C6-F418D6A1AE1C}"/>
              </a:ext>
            </a:extLst>
          </p:cNvPr>
          <p:cNvSpPr>
            <a:spLocks noGrp="1"/>
          </p:cNvSpPr>
          <p:nvPr>
            <p:ph sz="quarter" idx="16"/>
          </p:nvPr>
        </p:nvSpPr>
        <p:spPr/>
        <p:txBody>
          <a:bodyPr/>
          <a:lstStyle/>
          <a:p>
            <a:pPr lvl="1"/>
            <a:endParaRPr lang="en-US" sz="1600"/>
          </a:p>
          <a:p>
            <a:pPr lvl="1"/>
            <a:endParaRPr lang="en-US"/>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15</a:t>
            </a:fld>
            <a:endParaRPr kern="0"/>
          </a:p>
        </p:txBody>
      </p:sp>
      <p:graphicFrame>
        <p:nvGraphicFramePr>
          <p:cNvPr id="2" name="Table 1">
            <a:extLst>
              <a:ext uri="{FF2B5EF4-FFF2-40B4-BE49-F238E27FC236}">
                <a16:creationId xmlns:a16="http://schemas.microsoft.com/office/drawing/2014/main" id="{81E3D620-2CA8-4990-92D7-36BA328A12B9}"/>
              </a:ext>
            </a:extLst>
          </p:cNvPr>
          <p:cNvGraphicFramePr>
            <a:graphicFrameLocks noGrp="1"/>
          </p:cNvGraphicFramePr>
          <p:nvPr>
            <p:extLst>
              <p:ext uri="{D42A27DB-BD31-4B8C-83A1-F6EECF244321}">
                <p14:modId xmlns:p14="http://schemas.microsoft.com/office/powerpoint/2010/main" val="429162687"/>
              </p:ext>
            </p:extLst>
          </p:nvPr>
        </p:nvGraphicFramePr>
        <p:xfrm>
          <a:off x="1279943" y="1957795"/>
          <a:ext cx="9774442" cy="4097601"/>
        </p:xfrm>
        <a:graphic>
          <a:graphicData uri="http://schemas.openxmlformats.org/drawingml/2006/table">
            <a:tbl>
              <a:tblPr/>
              <a:tblGrid>
                <a:gridCol w="1206779">
                  <a:extLst>
                    <a:ext uri="{9D8B030D-6E8A-4147-A177-3AD203B41FA5}">
                      <a16:colId xmlns:a16="http://schemas.microsoft.com/office/drawing/2014/main" val="3167931067"/>
                    </a:ext>
                  </a:extLst>
                </a:gridCol>
                <a:gridCol w="2775453">
                  <a:extLst>
                    <a:ext uri="{9D8B030D-6E8A-4147-A177-3AD203B41FA5}">
                      <a16:colId xmlns:a16="http://schemas.microsoft.com/office/drawing/2014/main" val="3709736300"/>
                    </a:ext>
                  </a:extLst>
                </a:gridCol>
                <a:gridCol w="1448451">
                  <a:extLst>
                    <a:ext uri="{9D8B030D-6E8A-4147-A177-3AD203B41FA5}">
                      <a16:colId xmlns:a16="http://schemas.microsoft.com/office/drawing/2014/main" val="514025986"/>
                    </a:ext>
                  </a:extLst>
                </a:gridCol>
                <a:gridCol w="2157047">
                  <a:extLst>
                    <a:ext uri="{9D8B030D-6E8A-4147-A177-3AD203B41FA5}">
                      <a16:colId xmlns:a16="http://schemas.microsoft.com/office/drawing/2014/main" val="2844297974"/>
                    </a:ext>
                  </a:extLst>
                </a:gridCol>
                <a:gridCol w="2186712">
                  <a:extLst>
                    <a:ext uri="{9D8B030D-6E8A-4147-A177-3AD203B41FA5}">
                      <a16:colId xmlns:a16="http://schemas.microsoft.com/office/drawing/2014/main" val="1356325923"/>
                    </a:ext>
                  </a:extLst>
                </a:gridCol>
              </a:tblGrid>
              <a:tr h="957936">
                <a:tc>
                  <a:txBody>
                    <a:bodyPr/>
                    <a:lstStyle/>
                    <a:p>
                      <a:pPr algn="ctr" rtl="0" fontAlgn="base"/>
                      <a:r>
                        <a:rPr lang="en-US" sz="2100" b="1" u="none" strike="noStrike">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Grade(s)</a:t>
                      </a:r>
                      <a:r>
                        <a:rPr lang="en-US" sz="2100" b="1">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100" b="1" i="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100" b="1" u="none" strike="noStrike">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Content Area/Course</a:t>
                      </a:r>
                      <a:r>
                        <a:rPr lang="en-US" sz="2100" b="1">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100" b="1" i="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100" b="1" u="none" strike="noStrike">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Number of Units</a:t>
                      </a:r>
                      <a:r>
                        <a:rPr lang="en-US" sz="2100" b="1">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100" b="1" i="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100" b="1" u="none" strike="noStrike">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Time</a:t>
                      </a:r>
                      <a:r>
                        <a:rPr lang="en-US" sz="2100" b="1">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100" b="1" i="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100" b="1" u="none" strike="noStrike">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Total Time</a:t>
                      </a:r>
                      <a:r>
                        <a:rPr lang="en-US" sz="2100" b="1">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100" b="1" i="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extLst>
                  <a:ext uri="{0D108BD9-81ED-4DB2-BD59-A6C34878D82A}">
                    <a16:rowId xmlns:a16="http://schemas.microsoft.com/office/drawing/2014/main" val="3796888658"/>
                  </a:ext>
                </a:extLst>
              </a:tr>
              <a:tr h="1046555">
                <a:tc>
                  <a:txBody>
                    <a:bodyPr/>
                    <a:lstStyle/>
                    <a:p>
                      <a:pPr algn="ctr" rtl="0" fontAlgn="base"/>
                      <a:r>
                        <a:rPr lang="en-US" sz="21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3</a:t>
                      </a:r>
                      <a:r>
                        <a:rPr lang="en-US" sz="21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1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1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ELA/Literacy</a:t>
                      </a:r>
                      <a:r>
                        <a:rPr lang="en-US" sz="21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1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100" b="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3</a:t>
                      </a:r>
                      <a:r>
                        <a:rPr lang="en-US" sz="2100" b="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1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1800" b="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Units 1-2: 75 minutes</a:t>
                      </a:r>
                    </a:p>
                    <a:p>
                      <a:pPr algn="ctr" rtl="0" fontAlgn="base"/>
                      <a:r>
                        <a:rPr lang="en-US" sz="1800" b="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Unit 3: 35 minutes</a:t>
                      </a:r>
                      <a:r>
                        <a:rPr lang="en-US" sz="1800" b="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18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100" b="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185 minutes</a:t>
                      </a:r>
                      <a:r>
                        <a:rPr lang="en-US" sz="2100" b="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1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extLst>
                  <a:ext uri="{0D108BD9-81ED-4DB2-BD59-A6C34878D82A}">
                    <a16:rowId xmlns:a16="http://schemas.microsoft.com/office/drawing/2014/main" val="549190276"/>
                  </a:ext>
                </a:extLst>
              </a:tr>
              <a:tr h="1046555">
                <a:tc>
                  <a:txBody>
                    <a:bodyPr/>
                    <a:lstStyle/>
                    <a:p>
                      <a:pPr algn="ctr" rtl="0" fontAlgn="base"/>
                      <a:r>
                        <a:rPr lang="en-US" sz="21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4-8</a:t>
                      </a:r>
                      <a:r>
                        <a:rPr lang="en-US" sz="21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1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1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ELA/Literacy</a:t>
                      </a:r>
                      <a:r>
                        <a:rPr lang="en-US" sz="21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1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100" b="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3</a:t>
                      </a:r>
                      <a:r>
                        <a:rPr lang="en-US" sz="2100" b="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1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1800" b="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Units 1-2: 90 minutes</a:t>
                      </a:r>
                    </a:p>
                    <a:p>
                      <a:pPr algn="ctr" rtl="0" fontAlgn="base"/>
                      <a:r>
                        <a:rPr lang="en-US" sz="1800" b="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Unit 3: 40 minutes​</a:t>
                      </a:r>
                      <a:r>
                        <a:rPr lang="en-US" sz="1800" b="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18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100" b="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220 minutes</a:t>
                      </a:r>
                      <a:r>
                        <a:rPr lang="en-US" sz="2100" b="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1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extLst>
                  <a:ext uri="{0D108BD9-81ED-4DB2-BD59-A6C34878D82A}">
                    <a16:rowId xmlns:a16="http://schemas.microsoft.com/office/drawing/2014/main" val="588233611"/>
                  </a:ext>
                </a:extLst>
              </a:tr>
              <a:tr h="1046555">
                <a:tc>
                  <a:txBody>
                    <a:bodyPr/>
                    <a:lstStyle/>
                    <a:p>
                      <a:pPr algn="ctr" rtl="0" fontAlgn="base"/>
                      <a:r>
                        <a:rPr lang="en-US" sz="21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11</a:t>
                      </a:r>
                      <a:endParaRPr lang="en-US" sz="21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1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ELA/Literacy</a:t>
                      </a:r>
                      <a:r>
                        <a:rPr lang="en-US" sz="21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1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100" b="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3</a:t>
                      </a:r>
                      <a:r>
                        <a:rPr lang="en-US" sz="2100" b="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1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1800" b="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Units 1-2: 90 minutes</a:t>
                      </a:r>
                    </a:p>
                    <a:p>
                      <a:pPr algn="ctr" rtl="0" fontAlgn="base"/>
                      <a:r>
                        <a:rPr lang="en-US" sz="1800" b="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Unit 3: 40 minutes​​</a:t>
                      </a:r>
                      <a:r>
                        <a:rPr lang="en-US" sz="1800" b="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18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100" b="0" u="none" strike="noStrike"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220 minutes</a:t>
                      </a:r>
                      <a:r>
                        <a:rPr lang="en-US" sz="2100" b="0"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100" b="0" i="0"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extLst>
                  <a:ext uri="{0D108BD9-81ED-4DB2-BD59-A6C34878D82A}">
                    <a16:rowId xmlns:a16="http://schemas.microsoft.com/office/drawing/2014/main" val="1193928607"/>
                  </a:ext>
                </a:extLst>
              </a:tr>
            </a:tbl>
          </a:graphicData>
        </a:graphic>
      </p:graphicFrame>
    </p:spTree>
    <p:extLst>
      <p:ext uri="{BB962C8B-B14F-4D97-AF65-F5344CB8AC3E}">
        <p14:creationId xmlns:p14="http://schemas.microsoft.com/office/powerpoint/2010/main" val="404203399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After Testing Tasks – Reject Test Attempts</a:t>
            </a:r>
            <a:br>
              <a:rPr lang="en-US" dirty="0">
                <a:solidFill>
                  <a:schemeClr val="tx2"/>
                </a:solidFill>
                <a:latin typeface="+mj-lt"/>
              </a:rPr>
            </a:br>
            <a:endParaRPr dirty="0">
              <a:solidFill>
                <a:schemeClr val="tx2"/>
              </a:solidFill>
              <a:latin typeface="+mj-lt"/>
            </a:endParaRPr>
          </a:p>
        </p:txBody>
      </p:sp>
      <p:sp>
        <p:nvSpPr>
          <p:cNvPr id="3" name="Content Placeholder 2">
            <a:extLst>
              <a:ext uri="{FF2B5EF4-FFF2-40B4-BE49-F238E27FC236}">
                <a16:creationId xmlns:a16="http://schemas.microsoft.com/office/drawing/2014/main" id="{0F2E9287-836E-43C5-8D7D-0039C5EE39F3}"/>
              </a:ext>
            </a:extLst>
          </p:cNvPr>
          <p:cNvSpPr>
            <a:spLocks noGrp="1"/>
          </p:cNvSpPr>
          <p:nvPr>
            <p:ph sz="quarter" idx="16"/>
          </p:nvPr>
        </p:nvSpPr>
        <p:spPr/>
        <p:txBody>
          <a:bodyPr/>
          <a:lstStyle/>
          <a:p>
            <a:pPr marL="285750" indent="-285750">
              <a:buFont typeface="Wingdings" panose="05000000000000000000" pitchFamily="2" charset="2"/>
              <a:buChar char="§"/>
            </a:pPr>
            <a:r>
              <a:rPr lang="en-US" sz="2400" dirty="0"/>
              <a:t>Rejected test alerts represent tests that will not be scored if not resolved by </a:t>
            </a:r>
            <a:r>
              <a:rPr lang="en-US" sz="2400" b="1" dirty="0">
                <a:solidFill>
                  <a:srgbClr val="FF0000"/>
                </a:solidFill>
              </a:rPr>
              <a:t>May 9</a:t>
            </a:r>
            <a:r>
              <a:rPr lang="en-US" sz="2400" dirty="0"/>
              <a:t>.</a:t>
            </a:r>
          </a:p>
          <a:p>
            <a:pPr marL="285750" indent="-285750">
              <a:buFont typeface="Wingdings" panose="05000000000000000000" pitchFamily="2" charset="2"/>
              <a:buChar char="§"/>
            </a:pPr>
            <a:r>
              <a:rPr lang="en-US" sz="2400" dirty="0"/>
              <a:t>If the information on the data grid does not match ADAM, it creates a rejected test alert for the school to resolve.</a:t>
            </a:r>
          </a:p>
          <a:p>
            <a:pPr marL="285750" indent="-285750">
              <a:buFont typeface="Wingdings" panose="05000000000000000000" pitchFamily="2" charset="2"/>
              <a:buChar char="§"/>
            </a:pPr>
            <a:r>
              <a:rPr lang="en-US" sz="2400" dirty="0"/>
              <a:t>If student was placed into an online proctor group, but takes the paper-based version, a rejected test alert is created. </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150</a:t>
            </a:fld>
            <a:endParaRPr kern="0"/>
          </a:p>
        </p:txBody>
      </p:sp>
    </p:spTree>
    <p:extLst>
      <p:ext uri="{BB962C8B-B14F-4D97-AF65-F5344CB8AC3E}">
        <p14:creationId xmlns:p14="http://schemas.microsoft.com/office/powerpoint/2010/main" val="136464816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After Testing Tasks </a:t>
            </a:r>
            <a:br>
              <a:rPr lang="en-US">
                <a:solidFill>
                  <a:schemeClr val="tx2"/>
                </a:solidFill>
                <a:latin typeface="+mj-lt"/>
              </a:rPr>
            </a:br>
            <a:endParaRPr>
              <a:solidFill>
                <a:schemeClr val="tx2"/>
              </a:solidFill>
              <a:latin typeface="+mj-lt"/>
            </a:endParaRPr>
          </a:p>
        </p:txBody>
      </p:sp>
      <p:sp>
        <p:nvSpPr>
          <p:cNvPr id="3" name="Content Placeholder 2">
            <a:extLst>
              <a:ext uri="{FF2B5EF4-FFF2-40B4-BE49-F238E27FC236}">
                <a16:creationId xmlns:a16="http://schemas.microsoft.com/office/drawing/2014/main" id="{E4F8F76B-13F1-4545-AB94-B3E918CD2399}"/>
              </a:ext>
            </a:extLst>
          </p:cNvPr>
          <p:cNvSpPr>
            <a:spLocks noGrp="1"/>
          </p:cNvSpPr>
          <p:nvPr>
            <p:ph sz="quarter" idx="16"/>
          </p:nvPr>
        </p:nvSpPr>
        <p:spPr/>
        <p:txBody>
          <a:bodyPr/>
          <a:lstStyle/>
          <a:p>
            <a:r>
              <a:rPr lang="en-US" sz="2400" b="1" dirty="0"/>
              <a:t>One week after your school completes ELA/Math testing:</a:t>
            </a:r>
          </a:p>
          <a:p>
            <a:pPr marL="285750" indent="-285750">
              <a:buFont typeface="Wingdings" panose="05000000000000000000" pitchFamily="2" charset="2"/>
              <a:buChar char="§"/>
            </a:pPr>
            <a:r>
              <a:rPr lang="en-US" sz="2400" dirty="0"/>
              <a:t>Resolve any rejected test alerts in ADAM.</a:t>
            </a:r>
          </a:p>
          <a:p>
            <a:pPr marL="742950" lvl="1" indent="-285750">
              <a:buFont typeface="Wingdings" panose="05000000000000000000" pitchFamily="2" charset="2"/>
              <a:buChar char="§"/>
            </a:pPr>
            <a:r>
              <a:rPr lang="en-US" sz="2000" dirty="0"/>
              <a:t>Check ADAM daily after testing through </a:t>
            </a:r>
            <a:r>
              <a:rPr lang="en-US" sz="2000" b="1" dirty="0">
                <a:solidFill>
                  <a:srgbClr val="FF0000"/>
                </a:solidFill>
              </a:rPr>
              <a:t>May 9</a:t>
            </a:r>
            <a:r>
              <a:rPr lang="en-US" sz="2000" dirty="0"/>
              <a:t>.</a:t>
            </a:r>
          </a:p>
          <a:p>
            <a:pPr marL="285750" indent="-285750">
              <a:buFont typeface="Wingdings" panose="05000000000000000000" pitchFamily="2" charset="2"/>
              <a:buChar char="§"/>
            </a:pPr>
            <a:r>
              <a:rPr lang="en-US" sz="2400" dirty="0"/>
              <a:t>Organize and return nonscorable test materials.</a:t>
            </a:r>
          </a:p>
          <a:p>
            <a:pPr marL="742950" lvl="1" indent="-285750">
              <a:buFont typeface="Wingdings" panose="05000000000000000000" pitchFamily="2" charset="2"/>
              <a:buChar char="§"/>
            </a:pPr>
            <a:r>
              <a:rPr lang="en-US" sz="2000" dirty="0"/>
              <a:t>Identify transcribed and damaged test materials as “Do Not Score”.</a:t>
            </a:r>
          </a:p>
          <a:p>
            <a:pPr marL="285750" indent="-285750">
              <a:buFont typeface="Wingdings" panose="05000000000000000000" pitchFamily="2" charset="2"/>
              <a:buChar char="§"/>
            </a:pPr>
            <a:r>
              <a:rPr lang="en-US" sz="2400" dirty="0"/>
              <a:t>Complete a Post-Test Certification.</a:t>
            </a:r>
          </a:p>
          <a:p>
            <a:pPr marL="285750" indent="-285750">
              <a:buFont typeface="Wingdings" panose="05000000000000000000" pitchFamily="2" charset="2"/>
              <a:buChar char="§"/>
            </a:pPr>
            <a:r>
              <a:rPr lang="en-US" sz="2400" dirty="0"/>
              <a:t>Destroy/shred scratch paper and used Mathematics Reference Sheets.</a:t>
            </a:r>
          </a:p>
          <a:p>
            <a:pPr marL="285750" indent="-285750">
              <a:buFont typeface="Wingdings" panose="05000000000000000000" pitchFamily="2" charset="2"/>
              <a:buChar char="§"/>
            </a:pPr>
            <a:r>
              <a:rPr lang="en-US" sz="2400" dirty="0"/>
              <a:t>Keep records for three years.</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151</a:t>
            </a:fld>
            <a:endParaRPr kern="0"/>
          </a:p>
        </p:txBody>
      </p:sp>
    </p:spTree>
    <p:extLst>
      <p:ext uri="{BB962C8B-B14F-4D97-AF65-F5344CB8AC3E}">
        <p14:creationId xmlns:p14="http://schemas.microsoft.com/office/powerpoint/2010/main" val="30644545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bg2"/>
                </a:solidFill>
                <a:latin typeface="+mj-lt"/>
              </a:rPr>
            </a:br>
            <a:r>
              <a:rPr lang="en-US" sz="4000" b="1" dirty="0">
                <a:ea typeface="Open Sans Light" panose="020B0306030504020204" pitchFamily="34" charset="0"/>
                <a:cs typeface="Open Sans Light" panose="020B0306030504020204" pitchFamily="34" charset="0"/>
              </a:rPr>
              <a:t>After Testing Tasks – Paper-based Testing</a:t>
            </a:r>
            <a:br>
              <a:rPr lang="en-US" dirty="0">
                <a:solidFill>
                  <a:schemeClr val="bg2"/>
                </a:solidFill>
                <a:latin typeface="+mj-lt"/>
              </a:rPr>
            </a:br>
            <a:endParaRPr dirty="0">
              <a:solidFill>
                <a:schemeClr val="bg2"/>
              </a:solidFill>
              <a:latin typeface="+mj-lt"/>
            </a:endParaRPr>
          </a:p>
        </p:txBody>
      </p:sp>
      <p:sp>
        <p:nvSpPr>
          <p:cNvPr id="3" name="Content Placeholder 2">
            <a:extLst>
              <a:ext uri="{FF2B5EF4-FFF2-40B4-BE49-F238E27FC236}">
                <a16:creationId xmlns:a16="http://schemas.microsoft.com/office/drawing/2014/main" id="{27C2E714-C493-41B6-BFDA-385BD97DB039}"/>
              </a:ext>
            </a:extLst>
          </p:cNvPr>
          <p:cNvSpPr>
            <a:spLocks noGrp="1"/>
          </p:cNvSpPr>
          <p:nvPr>
            <p:ph sz="quarter" idx="16"/>
          </p:nvPr>
        </p:nvSpPr>
        <p:spPr/>
        <p:txBody>
          <a:bodyPr/>
          <a:lstStyle/>
          <a:p>
            <a:r>
              <a:rPr lang="en-US" sz="2000" b="1" dirty="0"/>
              <a:t>Transcription Guidelines:</a:t>
            </a:r>
          </a:p>
          <a:p>
            <a:pPr marL="285750" indent="-285750">
              <a:buFont typeface="Wingdings" panose="05000000000000000000" pitchFamily="2" charset="2"/>
              <a:buChar char="§"/>
            </a:pPr>
            <a:r>
              <a:rPr lang="en-US" sz="2000" dirty="0"/>
              <a:t>Complete Contaminated Document if needed.</a:t>
            </a:r>
          </a:p>
          <a:p>
            <a:pPr marL="285750" indent="-285750">
              <a:buFont typeface="Wingdings" panose="05000000000000000000" pitchFamily="2" charset="2"/>
              <a:buChar char="§"/>
            </a:pPr>
            <a:r>
              <a:rPr lang="en-US" sz="2000" dirty="0"/>
              <a:t>At least two persons must be present during any transcription of student responses.</a:t>
            </a:r>
          </a:p>
          <a:p>
            <a:pPr marL="742950" lvl="1" indent="-285750">
              <a:buFont typeface="Wingdings" panose="05000000000000000000" pitchFamily="2" charset="2"/>
              <a:buChar char="§"/>
            </a:pPr>
            <a:r>
              <a:rPr lang="en-US" sz="1800" dirty="0"/>
              <a:t>One person to transcribe.</a:t>
            </a:r>
          </a:p>
          <a:p>
            <a:pPr marL="742950" lvl="1" indent="-285750">
              <a:buFont typeface="Wingdings" panose="05000000000000000000" pitchFamily="2" charset="2"/>
              <a:buChar char="§"/>
            </a:pPr>
            <a:r>
              <a:rPr lang="en-US" sz="1800" dirty="0"/>
              <a:t>One person to verify the transcription.</a:t>
            </a:r>
          </a:p>
          <a:p>
            <a:pPr marL="285750" indent="-285750">
              <a:buFont typeface="Wingdings" panose="05000000000000000000" pitchFamily="2" charset="2"/>
              <a:buChar char="§"/>
            </a:pPr>
            <a:r>
              <a:rPr lang="en-US" sz="2000" dirty="0"/>
              <a:t>The Test Administrator shall transcribe the student responses.</a:t>
            </a:r>
          </a:p>
          <a:p>
            <a:pPr marL="285750" indent="-285750">
              <a:buFont typeface="Wingdings" panose="05000000000000000000" pitchFamily="2" charset="2"/>
              <a:buChar char="§"/>
            </a:pPr>
            <a:r>
              <a:rPr lang="en-US" sz="2000" dirty="0"/>
              <a:t>The other must be a certified BIE educator to verify the transcription.</a:t>
            </a:r>
          </a:p>
          <a:p>
            <a:pPr marL="285750" indent="-285750">
              <a:buFont typeface="Wingdings" panose="05000000000000000000" pitchFamily="2" charset="2"/>
              <a:buChar char="§"/>
            </a:pPr>
            <a:r>
              <a:rPr lang="en-US" sz="2000" dirty="0"/>
              <a:t>The student’s responses must be transcribed verbatim into the Answer Document.</a:t>
            </a:r>
          </a:p>
          <a:p>
            <a:pPr marL="742950" lvl="1" indent="-285750">
              <a:buFont typeface="Wingdings" panose="05000000000000000000" pitchFamily="2" charset="2"/>
              <a:buChar char="§"/>
            </a:pPr>
            <a:r>
              <a:rPr lang="en-US" sz="1800" dirty="0"/>
              <a:t>Note for Braille transcription: Only a Braille certified proctor may transcribe student responses.</a:t>
            </a:r>
          </a:p>
          <a:p>
            <a:pPr marL="285750" indent="-285750">
              <a:buFont typeface="Wingdings" panose="05000000000000000000" pitchFamily="2" charset="2"/>
              <a:buChar char="§"/>
            </a:pPr>
            <a:r>
              <a:rPr lang="en-US" sz="2000" dirty="0"/>
              <a:t>After transcription, shred any responses made from an assistive technology device.</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152</a:t>
            </a:fld>
            <a:endParaRPr kern="0"/>
          </a:p>
        </p:txBody>
      </p:sp>
    </p:spTree>
    <p:extLst>
      <p:ext uri="{BB962C8B-B14F-4D97-AF65-F5344CB8AC3E}">
        <p14:creationId xmlns:p14="http://schemas.microsoft.com/office/powerpoint/2010/main" val="414190744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After Testing Tasks – Separate Returns </a:t>
            </a:r>
            <a:br>
              <a:rPr lang="en-US" dirty="0">
                <a:solidFill>
                  <a:schemeClr val="tx2"/>
                </a:solidFill>
                <a:latin typeface="+mj-lt"/>
              </a:rPr>
            </a:br>
            <a:endParaRPr dirty="0">
              <a:solidFill>
                <a:schemeClr val="tx2"/>
              </a:solidFill>
              <a:latin typeface="+mj-lt"/>
            </a:endParaRPr>
          </a:p>
        </p:txBody>
      </p:sp>
      <p:sp>
        <p:nvSpPr>
          <p:cNvPr id="3" name="Content Placeholder 2">
            <a:extLst>
              <a:ext uri="{FF2B5EF4-FFF2-40B4-BE49-F238E27FC236}">
                <a16:creationId xmlns:a16="http://schemas.microsoft.com/office/drawing/2014/main" id="{C84E12AC-C067-449E-8F14-B75E45856A3D}"/>
              </a:ext>
            </a:extLst>
          </p:cNvPr>
          <p:cNvSpPr>
            <a:spLocks noGrp="1"/>
          </p:cNvSpPr>
          <p:nvPr>
            <p:ph sz="quarter" idx="16"/>
          </p:nvPr>
        </p:nvSpPr>
        <p:spPr/>
        <p:txBody>
          <a:bodyPr/>
          <a:lstStyle/>
          <a:p>
            <a:pPr marL="285750" indent="-285750">
              <a:buFont typeface="Wingdings" panose="05000000000000000000" pitchFamily="2" charset="2"/>
              <a:buChar char="§"/>
            </a:pPr>
            <a:r>
              <a:rPr lang="en-US" sz="2400"/>
              <a:t>Scorable and nonscorable are returned separately.</a:t>
            </a:r>
          </a:p>
          <a:p>
            <a:pPr marL="285750" indent="-285750">
              <a:buFont typeface="Wingdings" panose="05000000000000000000" pitchFamily="2" charset="2"/>
              <a:buChar char="§"/>
            </a:pPr>
            <a:r>
              <a:rPr lang="en-US" sz="2400"/>
              <a:t>DO NOT mix these materials in boxes.</a:t>
            </a:r>
          </a:p>
          <a:p>
            <a:pPr marL="285750" indent="-285750">
              <a:buFont typeface="Wingdings" panose="05000000000000000000" pitchFamily="2" charset="2"/>
              <a:buChar char="§"/>
            </a:pPr>
            <a:r>
              <a:rPr lang="en-US" sz="2400"/>
              <a:t>Different colored labels by program for scorable and non-scorable. </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153</a:t>
            </a:fld>
            <a:endParaRPr kern="0"/>
          </a:p>
        </p:txBody>
      </p:sp>
      <p:graphicFrame>
        <p:nvGraphicFramePr>
          <p:cNvPr id="6" name="Shape 2166">
            <a:extLst>
              <a:ext uri="{FF2B5EF4-FFF2-40B4-BE49-F238E27FC236}">
                <a16:creationId xmlns:a16="http://schemas.microsoft.com/office/drawing/2014/main" id="{24A95EC3-2085-41C4-BD9D-234F01760B8C}"/>
              </a:ext>
            </a:extLst>
          </p:cNvPr>
          <p:cNvGraphicFramePr/>
          <p:nvPr>
            <p:extLst>
              <p:ext uri="{D42A27DB-BD31-4B8C-83A1-F6EECF244321}">
                <p14:modId xmlns:p14="http://schemas.microsoft.com/office/powerpoint/2010/main" val="785693173"/>
              </p:ext>
            </p:extLst>
          </p:nvPr>
        </p:nvGraphicFramePr>
        <p:xfrm>
          <a:off x="2238615" y="4131469"/>
          <a:ext cx="7714769" cy="1166464"/>
        </p:xfrm>
        <a:graphic>
          <a:graphicData uri="http://schemas.openxmlformats.org/drawingml/2006/table">
            <a:tbl>
              <a:tblPr firstRow="1" bandRow="1">
                <a:noFill/>
              </a:tblPr>
              <a:tblGrid>
                <a:gridCol w="2149091">
                  <a:extLst>
                    <a:ext uri="{9D8B030D-6E8A-4147-A177-3AD203B41FA5}">
                      <a16:colId xmlns:a16="http://schemas.microsoft.com/office/drawing/2014/main" val="20000"/>
                    </a:ext>
                  </a:extLst>
                </a:gridCol>
                <a:gridCol w="2165105">
                  <a:extLst>
                    <a:ext uri="{9D8B030D-6E8A-4147-A177-3AD203B41FA5}">
                      <a16:colId xmlns:a16="http://schemas.microsoft.com/office/drawing/2014/main" val="20001"/>
                    </a:ext>
                  </a:extLst>
                </a:gridCol>
                <a:gridCol w="3400573">
                  <a:extLst>
                    <a:ext uri="{9D8B030D-6E8A-4147-A177-3AD203B41FA5}">
                      <a16:colId xmlns:a16="http://schemas.microsoft.com/office/drawing/2014/main" val="20002"/>
                    </a:ext>
                  </a:extLst>
                </a:gridCol>
              </a:tblGrid>
              <a:tr h="631833">
                <a:tc>
                  <a:txBody>
                    <a:bodyPr/>
                    <a:lstStyle/>
                    <a:p>
                      <a:pPr marL="0" marR="0" lvl="0" indent="0" algn="ctr" rtl="0">
                        <a:spcBef>
                          <a:spcPts val="0"/>
                        </a:spcBef>
                        <a:buSzPct val="25000"/>
                        <a:buNone/>
                      </a:pPr>
                      <a:r>
                        <a:rPr lang="en-US" sz="2400" b="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Program</a:t>
                      </a:r>
                    </a:p>
                  </a:txBody>
                  <a:tcPr marL="121933" marR="121933" marT="60967" marB="60967" anchor="ctr">
                    <a:solidFill>
                      <a:schemeClr val="bg2"/>
                    </a:solidFill>
                  </a:tcPr>
                </a:tc>
                <a:tc>
                  <a:txBody>
                    <a:bodyPr/>
                    <a:lstStyle/>
                    <a:p>
                      <a:pPr marL="0" marR="0" lvl="0" indent="0" algn="ctr" rtl="0">
                        <a:spcBef>
                          <a:spcPts val="0"/>
                        </a:spcBef>
                        <a:buSzPct val="25000"/>
                        <a:buNone/>
                      </a:pPr>
                      <a:r>
                        <a:rPr lang="en-US" sz="2400" b="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Scorable</a:t>
                      </a:r>
                    </a:p>
                  </a:txBody>
                  <a:tcPr marL="121933" marR="121933" marT="60967" marB="60967" anchor="ctr">
                    <a:solidFill>
                      <a:schemeClr val="bg2"/>
                    </a:solidFill>
                  </a:tcPr>
                </a:tc>
                <a:tc>
                  <a:txBody>
                    <a:bodyPr/>
                    <a:lstStyle/>
                    <a:p>
                      <a:pPr marL="0" marR="0" lvl="0" indent="0" algn="ctr" rtl="0">
                        <a:spcBef>
                          <a:spcPts val="0"/>
                        </a:spcBef>
                        <a:buSzPct val="25000"/>
                        <a:buNone/>
                      </a:pPr>
                      <a:r>
                        <a:rPr lang="en-US" sz="2400" b="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Nonscorable</a:t>
                      </a:r>
                    </a:p>
                  </a:txBody>
                  <a:tcPr marL="121933" marR="121933" marT="60967" marB="60967" anchor="ctr">
                    <a:solidFill>
                      <a:schemeClr val="bg2"/>
                    </a:solidFill>
                  </a:tcPr>
                </a:tc>
                <a:extLst>
                  <a:ext uri="{0D108BD9-81ED-4DB2-BD59-A6C34878D82A}">
                    <a16:rowId xmlns:a16="http://schemas.microsoft.com/office/drawing/2014/main" val="10000"/>
                  </a:ext>
                </a:extLst>
              </a:tr>
              <a:tr h="534631">
                <a:tc>
                  <a:txBody>
                    <a:bodyPr/>
                    <a:lstStyle/>
                    <a:p>
                      <a:pPr marL="0" marR="0" lvl="0" indent="0" algn="ctr" rtl="0">
                        <a:spcBef>
                          <a:spcPts val="0"/>
                        </a:spcBef>
                        <a:buSzPct val="25000"/>
                        <a:buNone/>
                      </a:pPr>
                      <a:r>
                        <a:rPr lang="en-US" sz="24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ELA/Math</a:t>
                      </a:r>
                    </a:p>
                  </a:txBody>
                  <a:tcPr marL="121933" marR="121933" marT="60967" marB="60967">
                    <a:solidFill>
                      <a:schemeClr val="bg2"/>
                    </a:solidFill>
                  </a:tcPr>
                </a:tc>
                <a:tc>
                  <a:txBody>
                    <a:bodyPr/>
                    <a:lstStyle/>
                    <a:p>
                      <a:pPr marL="0" marR="0" lvl="0" indent="0" algn="ctr" rtl="0">
                        <a:spcBef>
                          <a:spcPts val="0"/>
                        </a:spcBef>
                        <a:buSzPct val="25000"/>
                        <a:buNone/>
                      </a:pPr>
                      <a:r>
                        <a:rPr lang="en-US" sz="2400" b="1" dirty="0">
                          <a:solidFill>
                            <a:srgbClr val="FF0000"/>
                          </a:solidFill>
                          <a:latin typeface="Open Sans Light" panose="020B0306030504020204" pitchFamily="34" charset="0"/>
                          <a:ea typeface="Open Sans Light" panose="020B0306030504020204" pitchFamily="34" charset="0"/>
                          <a:cs typeface="Open Sans Light" panose="020B0306030504020204" pitchFamily="34" charset="0"/>
                        </a:rPr>
                        <a:t>Red</a:t>
                      </a:r>
                    </a:p>
                  </a:txBody>
                  <a:tcPr marL="121933" marR="121933" marT="60967" marB="60967">
                    <a:solidFill>
                      <a:schemeClr val="bg2"/>
                    </a:solidFill>
                  </a:tcPr>
                </a:tc>
                <a:tc>
                  <a:txBody>
                    <a:bodyPr/>
                    <a:lstStyle/>
                    <a:p>
                      <a:pPr marL="0" marR="0" lvl="0" indent="0" algn="ctr" rtl="0">
                        <a:spcBef>
                          <a:spcPts val="0"/>
                        </a:spcBef>
                        <a:buSzPct val="25000"/>
                        <a:buNone/>
                      </a:pPr>
                      <a:r>
                        <a:rPr lang="en-US" sz="2400" b="1" dirty="0">
                          <a:solidFill>
                            <a:srgbClr val="7030A0"/>
                          </a:solidFill>
                          <a:latin typeface="Open Sans Light" panose="020B0306030504020204" pitchFamily="34" charset="0"/>
                          <a:ea typeface="Open Sans Light" panose="020B0306030504020204" pitchFamily="34" charset="0"/>
                          <a:cs typeface="Open Sans Light" panose="020B0306030504020204" pitchFamily="34" charset="0"/>
                        </a:rPr>
                        <a:t>Purple</a:t>
                      </a:r>
                    </a:p>
                  </a:txBody>
                  <a:tcPr marL="121933" marR="121933" marT="60967" marB="60967">
                    <a:solidFill>
                      <a:schemeClr val="bg2"/>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32880484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After Testing Tasks – Return Shipping Labels</a:t>
            </a:r>
            <a:br>
              <a:rPr lang="en-US" dirty="0">
                <a:solidFill>
                  <a:schemeClr val="tx2"/>
                </a:solidFill>
                <a:latin typeface="+mj-lt"/>
              </a:rPr>
            </a:br>
            <a:endParaRPr dirty="0">
              <a:solidFill>
                <a:schemeClr val="tx2"/>
              </a:solidFill>
              <a:latin typeface="+mj-lt"/>
            </a:endParaRPr>
          </a:p>
        </p:txBody>
      </p:sp>
      <p:sp>
        <p:nvSpPr>
          <p:cNvPr id="3" name="Content Placeholder 2">
            <a:extLst>
              <a:ext uri="{FF2B5EF4-FFF2-40B4-BE49-F238E27FC236}">
                <a16:creationId xmlns:a16="http://schemas.microsoft.com/office/drawing/2014/main" id="{55CD1227-1EF7-4189-9314-005B3D0F3970}"/>
              </a:ext>
            </a:extLst>
          </p:cNvPr>
          <p:cNvSpPr>
            <a:spLocks noGrp="1"/>
          </p:cNvSpPr>
          <p:nvPr>
            <p:ph sz="quarter" idx="16"/>
          </p:nvPr>
        </p:nvSpPr>
        <p:spPr/>
        <p:txBody>
          <a:bodyPr/>
          <a:lstStyle/>
          <a:p>
            <a:pPr marL="342900" indent="-342900">
              <a:buFont typeface="Wingdings" panose="05000000000000000000" pitchFamily="2" charset="2"/>
              <a:buChar char="§"/>
            </a:pPr>
            <a:r>
              <a:rPr lang="en-US" sz="2400" dirty="0"/>
              <a:t>Ensure that you have return shipping labels.</a:t>
            </a:r>
          </a:p>
          <a:p>
            <a:pPr marL="800100" lvl="1" indent="-342900">
              <a:buFont typeface="Wingdings" panose="05000000000000000000" pitchFamily="2" charset="2"/>
              <a:buChar char="§"/>
            </a:pPr>
            <a:r>
              <a:rPr lang="en-US" sz="2000" dirty="0"/>
              <a:t>These are shipped with the school coordinator kits.</a:t>
            </a:r>
          </a:p>
          <a:p>
            <a:pPr marL="342900" indent="-342900">
              <a:buFont typeface="Wingdings" panose="05000000000000000000" pitchFamily="2" charset="2"/>
              <a:buChar char="§"/>
            </a:pPr>
            <a:r>
              <a:rPr lang="en-US" sz="2400" dirty="0"/>
              <a:t>These will not be overnighted, so make sure that you have these in time to return materials.</a:t>
            </a:r>
          </a:p>
          <a:p>
            <a:pPr marL="800100" lvl="1" indent="-342900">
              <a:buFont typeface="Wingdings" panose="05000000000000000000" pitchFamily="2" charset="2"/>
              <a:buChar char="§"/>
            </a:pPr>
            <a:r>
              <a:rPr lang="en-US" sz="2000" dirty="0"/>
              <a:t>Scorable picked up by </a:t>
            </a:r>
            <a:r>
              <a:rPr lang="en-US" sz="2000" b="1" dirty="0">
                <a:solidFill>
                  <a:srgbClr val="FF0000"/>
                </a:solidFill>
              </a:rPr>
              <a:t>April 26, 2024</a:t>
            </a:r>
            <a:r>
              <a:rPr lang="en-US" sz="2000" dirty="0"/>
              <a:t>*</a:t>
            </a:r>
          </a:p>
          <a:p>
            <a:pPr marL="800100" lvl="1" indent="-342900">
              <a:buFont typeface="Wingdings" panose="05000000000000000000" pitchFamily="2" charset="2"/>
              <a:buChar char="§"/>
            </a:pPr>
            <a:r>
              <a:rPr lang="en-US" sz="2000" dirty="0"/>
              <a:t>Nonscorable picked up by </a:t>
            </a:r>
            <a:r>
              <a:rPr lang="en-US" sz="2000" b="1" dirty="0">
                <a:solidFill>
                  <a:srgbClr val="FF0000"/>
                </a:solidFill>
              </a:rPr>
              <a:t>May 9, 2024</a:t>
            </a:r>
          </a:p>
          <a:p>
            <a:endParaRPr lang="en-US" sz="2400" dirty="0"/>
          </a:p>
          <a:p>
            <a:r>
              <a:rPr lang="en-US" sz="2400" dirty="0"/>
              <a:t>*If scorable materials are </a:t>
            </a:r>
            <a:r>
              <a:rPr lang="en-US" sz="2400" b="1" u="sng" dirty="0"/>
              <a:t>not</a:t>
            </a:r>
            <a:r>
              <a:rPr lang="en-US" sz="2400" dirty="0"/>
              <a:t> picked up by </a:t>
            </a:r>
            <a:r>
              <a:rPr lang="en-US" sz="2400" b="1" dirty="0">
                <a:solidFill>
                  <a:srgbClr val="FF0000"/>
                </a:solidFill>
              </a:rPr>
              <a:t>April 26 </a:t>
            </a:r>
            <a:r>
              <a:rPr lang="en-US" sz="2400" dirty="0"/>
              <a:t>there is </a:t>
            </a:r>
            <a:r>
              <a:rPr lang="en-US" sz="2400" b="1" u="sng" dirty="0"/>
              <a:t>no guarantee </a:t>
            </a:r>
            <a:r>
              <a:rPr lang="en-US" sz="2400" dirty="0"/>
              <a:t>that records for these PBT students will be scored.</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154</a:t>
            </a:fld>
            <a:endParaRPr kern="0"/>
          </a:p>
        </p:txBody>
      </p:sp>
    </p:spTree>
    <p:extLst>
      <p:ext uri="{BB962C8B-B14F-4D97-AF65-F5344CB8AC3E}">
        <p14:creationId xmlns:p14="http://schemas.microsoft.com/office/powerpoint/2010/main" val="231304160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After Testing Tasks – Prepare Materials for Shipping </a:t>
            </a:r>
            <a:br>
              <a:rPr lang="en-US" dirty="0">
                <a:solidFill>
                  <a:schemeClr val="tx2"/>
                </a:solidFill>
                <a:latin typeface="+mj-lt"/>
              </a:rPr>
            </a:br>
            <a:endParaRPr dirty="0">
              <a:solidFill>
                <a:schemeClr val="tx2"/>
              </a:solidFill>
              <a:latin typeface="+mj-lt"/>
            </a:endParaRPr>
          </a:p>
        </p:txBody>
      </p:sp>
      <p:sp>
        <p:nvSpPr>
          <p:cNvPr id="3" name="Content Placeholder 2">
            <a:extLst>
              <a:ext uri="{FF2B5EF4-FFF2-40B4-BE49-F238E27FC236}">
                <a16:creationId xmlns:a16="http://schemas.microsoft.com/office/drawing/2014/main" id="{B81C1E04-2BC3-4221-8556-59C737769B22}"/>
              </a:ext>
            </a:extLst>
          </p:cNvPr>
          <p:cNvSpPr>
            <a:spLocks noGrp="1"/>
          </p:cNvSpPr>
          <p:nvPr>
            <p:ph sz="quarter" idx="16"/>
          </p:nvPr>
        </p:nvSpPr>
        <p:spPr/>
        <p:txBody>
          <a:bodyPr/>
          <a:lstStyle/>
          <a:p>
            <a:r>
              <a:rPr lang="en-US" sz="2400" b="1"/>
              <a:t>Checklist to prepare materials for packing:</a:t>
            </a:r>
          </a:p>
          <a:p>
            <a:pPr marL="285750" indent="-285750">
              <a:buFont typeface="Wingdings" panose="05000000000000000000" pitchFamily="2" charset="2"/>
              <a:buChar char="§"/>
            </a:pPr>
            <a:r>
              <a:rPr lang="en-US" sz="2400"/>
              <a:t>Scorable Test Booklets/Answer Documents have a Student PreID Label or hand-gridded student demographic and school data.</a:t>
            </a:r>
          </a:p>
          <a:p>
            <a:pPr marL="285750" indent="-285750">
              <a:buFont typeface="Wingdings" panose="05000000000000000000" pitchFamily="2" charset="2"/>
              <a:buChar char="§"/>
            </a:pPr>
            <a:r>
              <a:rPr lang="en-US" sz="2400"/>
              <a:t>Scorable and nonscorable materials are packed separately for ELA/Math and are in the boxes in which they were delivered.</a:t>
            </a:r>
          </a:p>
          <a:p>
            <a:pPr marL="285750" indent="-285750">
              <a:buFont typeface="Wingdings" panose="05000000000000000000" pitchFamily="2" charset="2"/>
              <a:buChar char="§"/>
            </a:pPr>
            <a:r>
              <a:rPr lang="en-US" sz="2400"/>
              <a:t>Boxes are not overfilled (under filled boxes are packed with crumpled paper).</a:t>
            </a:r>
          </a:p>
          <a:p>
            <a:pPr marL="285750" indent="-285750">
              <a:buFont typeface="Wingdings" panose="05000000000000000000" pitchFamily="2" charset="2"/>
              <a:buChar char="§"/>
            </a:pPr>
            <a:r>
              <a:rPr lang="en-US" sz="2400"/>
              <a:t>One return shipping label (scorable or nonscorable) and one UPS label is placed on the top of each box.</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155</a:t>
            </a:fld>
            <a:endParaRPr kern="0"/>
          </a:p>
        </p:txBody>
      </p:sp>
    </p:spTree>
    <p:extLst>
      <p:ext uri="{BB962C8B-B14F-4D97-AF65-F5344CB8AC3E}">
        <p14:creationId xmlns:p14="http://schemas.microsoft.com/office/powerpoint/2010/main" val="113201358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After Testing Tasks </a:t>
            </a:r>
            <a:br>
              <a:rPr lang="en-US">
                <a:solidFill>
                  <a:schemeClr val="tx2"/>
                </a:solidFill>
                <a:latin typeface="+mj-lt"/>
              </a:rPr>
            </a:br>
            <a:endParaRPr>
              <a:solidFill>
                <a:schemeClr val="tx2"/>
              </a:solidFill>
              <a:latin typeface="+mj-lt"/>
            </a:endParaRPr>
          </a:p>
        </p:txBody>
      </p:sp>
      <p:sp>
        <p:nvSpPr>
          <p:cNvPr id="4" name="Content Placeholder 3">
            <a:extLst>
              <a:ext uri="{FF2B5EF4-FFF2-40B4-BE49-F238E27FC236}">
                <a16:creationId xmlns:a16="http://schemas.microsoft.com/office/drawing/2014/main" id="{2E3DDF5F-49DE-4FA8-A7BA-59E180FD08F5}"/>
              </a:ext>
            </a:extLst>
          </p:cNvPr>
          <p:cNvSpPr>
            <a:spLocks noGrp="1"/>
          </p:cNvSpPr>
          <p:nvPr>
            <p:ph sz="quarter" idx="16"/>
          </p:nvPr>
        </p:nvSpPr>
        <p:spPr/>
        <p:txBody>
          <a:bodyPr/>
          <a:lstStyle/>
          <a:p>
            <a:r>
              <a:rPr lang="en-US" sz="2400" b="1" dirty="0"/>
              <a:t>Secure Materials </a:t>
            </a:r>
            <a:r>
              <a:rPr lang="en-US" sz="2400" b="1" u="sng" dirty="0"/>
              <a:t>Must be Returned</a:t>
            </a:r>
            <a:r>
              <a:rPr lang="en-US" sz="2400" b="1" dirty="0"/>
              <a:t>.</a:t>
            </a:r>
          </a:p>
          <a:p>
            <a:pPr marL="285750" indent="-285750">
              <a:buFont typeface="Wingdings" panose="05000000000000000000" pitchFamily="2" charset="2"/>
              <a:buChar char="§"/>
            </a:pPr>
            <a:r>
              <a:rPr lang="en-US" sz="2400" dirty="0"/>
              <a:t>Every test booklet, answer document, and Math human reader script has a secure barcode and will be tracked. </a:t>
            </a:r>
          </a:p>
          <a:p>
            <a:pPr marL="285750" indent="-285750">
              <a:buFont typeface="Wingdings" panose="05000000000000000000" pitchFamily="2" charset="2"/>
              <a:buChar char="§"/>
            </a:pPr>
            <a:r>
              <a:rPr lang="en-US" sz="2400" dirty="0"/>
              <a:t>Every secure test item must be returned, including Math human reader scripts.</a:t>
            </a:r>
          </a:p>
          <a:p>
            <a:pPr marL="285750" indent="-285750">
              <a:buFont typeface="Wingdings" panose="05000000000000000000" pitchFamily="2" charset="2"/>
              <a:buChar char="§"/>
            </a:pPr>
            <a:r>
              <a:rPr lang="en-US" sz="2400" dirty="0"/>
              <a:t>Make sure that all materials are accounted for and returned.</a:t>
            </a:r>
          </a:p>
          <a:p>
            <a:pPr marL="285750" indent="-285750">
              <a:buFont typeface="Wingdings" panose="05000000000000000000" pitchFamily="2" charset="2"/>
              <a:buChar char="§"/>
            </a:pPr>
            <a:r>
              <a:rPr lang="en-US" sz="2400" dirty="0"/>
              <a:t>If something must be destroyed locally (contaminated) then communicate with the BIE prior to destruction for further instructions. </a:t>
            </a:r>
          </a:p>
          <a:p>
            <a:pPr marL="285750" indent="-285750">
              <a:buFont typeface="Wingdings" panose="05000000000000000000" pitchFamily="2" charset="2"/>
              <a:buChar char="§"/>
            </a:pPr>
            <a:r>
              <a:rPr lang="en-US" sz="2400" dirty="0"/>
              <a:t>Keep track of your UPS tracking numbers when shipping back materials.</a:t>
            </a:r>
            <a:br>
              <a:rPr lang="en-US" dirty="0"/>
            </a:br>
            <a:endParaRPr lang="en-US" dirty="0"/>
          </a:p>
          <a:p>
            <a:endParaRPr lang="en-US" dirty="0"/>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156</a:t>
            </a:fld>
            <a:endParaRPr kern="0"/>
          </a:p>
        </p:txBody>
      </p:sp>
    </p:spTree>
    <p:extLst>
      <p:ext uri="{BB962C8B-B14F-4D97-AF65-F5344CB8AC3E}">
        <p14:creationId xmlns:p14="http://schemas.microsoft.com/office/powerpoint/2010/main" val="98164231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After Testing Tasks – Packaging Reminders  </a:t>
            </a:r>
            <a:br>
              <a:rPr lang="en-US" dirty="0">
                <a:solidFill>
                  <a:schemeClr val="tx2"/>
                </a:solidFill>
                <a:latin typeface="+mj-lt"/>
              </a:rPr>
            </a:br>
            <a:endParaRPr dirty="0">
              <a:solidFill>
                <a:schemeClr val="tx2"/>
              </a:solidFill>
              <a:latin typeface="+mj-lt"/>
            </a:endParaRPr>
          </a:p>
        </p:txBody>
      </p:sp>
      <p:sp>
        <p:nvSpPr>
          <p:cNvPr id="6" name="Content Placeholder 5">
            <a:extLst>
              <a:ext uri="{FF2B5EF4-FFF2-40B4-BE49-F238E27FC236}">
                <a16:creationId xmlns:a16="http://schemas.microsoft.com/office/drawing/2014/main" id="{CC56D710-9715-4166-BAB3-8591FC09B1C1}"/>
              </a:ext>
            </a:extLst>
          </p:cNvPr>
          <p:cNvSpPr>
            <a:spLocks noGrp="1"/>
          </p:cNvSpPr>
          <p:nvPr>
            <p:ph sz="quarter" idx="17"/>
          </p:nvPr>
        </p:nvSpPr>
        <p:spPr/>
        <p:txBody>
          <a:bodyPr/>
          <a:lstStyle/>
          <a:p>
            <a:r>
              <a:rPr lang="en-US" b="1" dirty="0"/>
              <a:t>Packing </a:t>
            </a:r>
            <a:r>
              <a:rPr lang="en-US" b="1" dirty="0" err="1"/>
              <a:t>Scorables</a:t>
            </a:r>
            <a:r>
              <a:rPr lang="en-US" b="1" dirty="0"/>
              <a:t>:</a:t>
            </a:r>
          </a:p>
          <a:p>
            <a:pPr marL="285750" indent="-285750">
              <a:buFont typeface="Wingdings" panose="05000000000000000000" pitchFamily="2" charset="2"/>
              <a:buChar char="§"/>
            </a:pPr>
            <a:r>
              <a:rPr lang="en-US" dirty="0"/>
              <a:t>Used test booklets (Gr 3).</a:t>
            </a:r>
          </a:p>
          <a:p>
            <a:pPr marL="285750" indent="-285750">
              <a:buFont typeface="Wingdings" panose="05000000000000000000" pitchFamily="2" charset="2"/>
              <a:buChar char="§"/>
            </a:pPr>
            <a:r>
              <a:rPr lang="en-US" dirty="0"/>
              <a:t>Used answer documents (Gr 4-HS).</a:t>
            </a:r>
          </a:p>
          <a:p>
            <a:pPr marL="285750" indent="-285750">
              <a:buFont typeface="Wingdings" panose="05000000000000000000" pitchFamily="2" charset="2"/>
              <a:buChar char="§"/>
            </a:pPr>
            <a:r>
              <a:rPr lang="en-US" dirty="0"/>
              <a:t>Transcribed into test booklets (Gr 3) or answer documents (Gr 4-HS).</a:t>
            </a:r>
          </a:p>
          <a:p>
            <a:r>
              <a:rPr lang="en-US" b="1" dirty="0"/>
              <a:t>Packing Scorable materials for Return Shipment:</a:t>
            </a:r>
          </a:p>
          <a:p>
            <a:pPr marL="285750" indent="-285750">
              <a:buFont typeface="Wingdings" panose="05000000000000000000" pitchFamily="2" charset="2"/>
              <a:buChar char="§"/>
            </a:pPr>
            <a:r>
              <a:rPr lang="en-US" dirty="0"/>
              <a:t>Do not mix Scorable and Nonscorable materials in the same box.</a:t>
            </a:r>
          </a:p>
          <a:p>
            <a:pPr marL="285750" indent="-285750">
              <a:buFont typeface="Wingdings" panose="05000000000000000000" pitchFamily="2" charset="2"/>
              <a:buChar char="§"/>
            </a:pPr>
            <a:r>
              <a:rPr lang="en-US" dirty="0"/>
              <a:t>One school, per box. Do not combine two schools’ test materials in one box.</a:t>
            </a:r>
          </a:p>
          <a:p>
            <a:pPr marL="285750" indent="-285750">
              <a:buFont typeface="Wingdings" panose="05000000000000000000" pitchFamily="2" charset="2"/>
              <a:buChar char="§"/>
            </a:pPr>
            <a:r>
              <a:rPr lang="en-US" dirty="0"/>
              <a:t>Use appropriate shipping labels.</a:t>
            </a:r>
          </a:p>
          <a:p>
            <a:pPr marL="285750" indent="-285750">
              <a:buFont typeface="Wingdings" panose="05000000000000000000" pitchFamily="2" charset="2"/>
              <a:buChar char="§"/>
            </a:pPr>
            <a:r>
              <a:rPr lang="en-US" dirty="0"/>
              <a:t>Once all materials are in boxes, indicate the sequence of boxes being returned for the school (e.g., Box 1 of 3, Box 2 of 3, and Box 3 of 3) on the return shipping label.</a:t>
            </a:r>
          </a:p>
          <a:p>
            <a:endParaRPr lang="en-US" dirty="0"/>
          </a:p>
        </p:txBody>
      </p:sp>
      <p:sp>
        <p:nvSpPr>
          <p:cNvPr id="1176" name="Google Shape;1176;p179"/>
          <p:cNvSpPr txBox="1">
            <a:spLocks noGrp="1"/>
          </p:cNvSpPr>
          <p:nvPr>
            <p:ph type="sldNum" sz="quarter" idx="16"/>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157</a:t>
            </a:fld>
            <a:endParaRPr kern="0"/>
          </a:p>
        </p:txBody>
      </p:sp>
      <p:sp>
        <p:nvSpPr>
          <p:cNvPr id="2" name="Rectangle 1">
            <a:extLst>
              <a:ext uri="{FF2B5EF4-FFF2-40B4-BE49-F238E27FC236}">
                <a16:creationId xmlns:a16="http://schemas.microsoft.com/office/drawing/2014/main" id="{6B59D434-3B2A-4D77-94BD-5BFC7B8CF09A}"/>
              </a:ext>
            </a:extLst>
          </p:cNvPr>
          <p:cNvSpPr/>
          <p:nvPr/>
        </p:nvSpPr>
        <p:spPr>
          <a:xfrm>
            <a:off x="232181" y="1733779"/>
            <a:ext cx="10985769" cy="669863"/>
          </a:xfrm>
          <a:prstGeom prst="rect">
            <a:avLst/>
          </a:prstGeom>
        </p:spPr>
        <p:txBody>
          <a:bodyPr wrap="square">
            <a:spAutoFit/>
          </a:bodyPr>
          <a:lstStyle/>
          <a:p>
            <a:pPr lvl="2">
              <a:lnSpc>
                <a:spcPct val="90000"/>
              </a:lnSpc>
              <a:buClr>
                <a:srgbClr val="8F23B3"/>
              </a:buClr>
              <a:buSzPct val="25000"/>
            </a:pPr>
            <a:endParaRPr lang="en-US">
              <a:solidFill>
                <a:schemeClr val="tx2"/>
              </a:solidFill>
              <a:latin typeface="+mj-lt"/>
              <a:ea typeface="Calibri"/>
              <a:cs typeface="Calibri"/>
              <a:sym typeface="Calibri"/>
            </a:endParaRPr>
          </a:p>
          <a:p>
            <a:pPr marL="457189" lvl="2"/>
            <a:endParaRPr lang="en-US" sz="2133">
              <a:solidFill>
                <a:srgbClr val="5B9BD5">
                  <a:lumMod val="50000"/>
                </a:srgbClr>
              </a:solidFill>
              <a:latin typeface="Calibri Light" panose="020F0302020204030204" pitchFamily="34" charset="0"/>
              <a:cs typeface="Calibri Light" panose="020F0302020204030204" pitchFamily="34" charset="0"/>
            </a:endParaRPr>
          </a:p>
        </p:txBody>
      </p:sp>
      <p:pic>
        <p:nvPicPr>
          <p:cNvPr id="8" name="Shape 2220">
            <a:extLst>
              <a:ext uri="{FF2B5EF4-FFF2-40B4-BE49-F238E27FC236}">
                <a16:creationId xmlns:a16="http://schemas.microsoft.com/office/drawing/2014/main" id="{CFB556DC-AFA5-496C-B21B-18BAF3864F87}"/>
              </a:ext>
            </a:extLst>
          </p:cNvPr>
          <p:cNvPicPr preferRelativeResize="0"/>
          <p:nvPr/>
        </p:nvPicPr>
        <p:blipFill rotWithShape="1">
          <a:blip r:embed="rId3">
            <a:alphaModFix/>
          </a:blip>
          <a:srcRect/>
          <a:stretch/>
        </p:blipFill>
        <p:spPr>
          <a:xfrm>
            <a:off x="7450141" y="1662589"/>
            <a:ext cx="3130547" cy="4937759"/>
          </a:xfrm>
          <a:prstGeom prst="rect">
            <a:avLst/>
          </a:prstGeom>
          <a:noFill/>
          <a:ln>
            <a:noFill/>
          </a:ln>
        </p:spPr>
      </p:pic>
      <p:sp>
        <p:nvSpPr>
          <p:cNvPr id="9" name="Rectangle 8">
            <a:extLst>
              <a:ext uri="{FF2B5EF4-FFF2-40B4-BE49-F238E27FC236}">
                <a16:creationId xmlns:a16="http://schemas.microsoft.com/office/drawing/2014/main" id="{F1E761FB-5C3C-4835-9785-077BC0BF6C41}"/>
              </a:ext>
            </a:extLst>
          </p:cNvPr>
          <p:cNvSpPr/>
          <p:nvPr/>
        </p:nvSpPr>
        <p:spPr>
          <a:xfrm>
            <a:off x="7946530" y="5775727"/>
            <a:ext cx="1758947" cy="461665"/>
          </a:xfrm>
          <a:prstGeom prst="rect">
            <a:avLst/>
          </a:prstGeom>
        </p:spPr>
        <p:txBody>
          <a:bodyPr wrap="square">
            <a:spAutoFit/>
          </a:bodyPr>
          <a:lstStyle/>
          <a:p>
            <a:pPr marL="154513" algn="ctr">
              <a:buSzPct val="99200"/>
            </a:pPr>
            <a:r>
              <a:rPr lang="en-US" sz="2400" b="1">
                <a:solidFill>
                  <a:srgbClr val="FF0000"/>
                </a:solidFill>
                <a:sym typeface="Calibri"/>
              </a:rPr>
              <a:t>EXAMPLE</a:t>
            </a:r>
          </a:p>
        </p:txBody>
      </p:sp>
    </p:spTree>
    <p:extLst>
      <p:ext uri="{BB962C8B-B14F-4D97-AF65-F5344CB8AC3E}">
        <p14:creationId xmlns:p14="http://schemas.microsoft.com/office/powerpoint/2010/main" val="2978032019"/>
      </p:ext>
    </p:extLst>
  </p:cSld>
  <p:clrMapOvr>
    <a:masterClrMapping/>
  </p:clrMapOvr>
  <p:transition spd="slow"/>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After Testing Tasks – Nonscorable Materials</a:t>
            </a:r>
            <a:br>
              <a:rPr lang="en-US" dirty="0">
                <a:solidFill>
                  <a:schemeClr val="tx2"/>
                </a:solidFill>
                <a:latin typeface="+mj-lt"/>
              </a:rPr>
            </a:br>
            <a:endParaRPr dirty="0">
              <a:solidFill>
                <a:schemeClr val="tx2"/>
              </a:solidFill>
              <a:latin typeface="+mj-lt"/>
            </a:endParaRPr>
          </a:p>
        </p:txBody>
      </p:sp>
      <p:sp>
        <p:nvSpPr>
          <p:cNvPr id="3" name="Content Placeholder 2">
            <a:extLst>
              <a:ext uri="{FF2B5EF4-FFF2-40B4-BE49-F238E27FC236}">
                <a16:creationId xmlns:a16="http://schemas.microsoft.com/office/drawing/2014/main" id="{90E715F0-89C1-40BA-B066-6EC5ADA4F8AE}"/>
              </a:ext>
            </a:extLst>
          </p:cNvPr>
          <p:cNvSpPr>
            <a:spLocks noGrp="1"/>
          </p:cNvSpPr>
          <p:nvPr>
            <p:ph sz="quarter" idx="16"/>
          </p:nvPr>
        </p:nvSpPr>
        <p:spPr/>
        <p:txBody>
          <a:bodyPr/>
          <a:lstStyle/>
          <a:p>
            <a:r>
              <a:rPr lang="en-US" sz="2400" b="1" dirty="0"/>
              <a:t>Nonscorable materials:</a:t>
            </a:r>
          </a:p>
          <a:p>
            <a:pPr marL="285750" indent="-285750">
              <a:buFont typeface="Wingdings" panose="05000000000000000000" pitchFamily="2" charset="2"/>
              <a:buChar char="§"/>
            </a:pPr>
            <a:r>
              <a:rPr lang="en-US" sz="2400" dirty="0"/>
              <a:t>Unused test booklets (including for absent students).</a:t>
            </a:r>
          </a:p>
          <a:p>
            <a:pPr marL="285750" indent="-285750">
              <a:buFont typeface="Wingdings" panose="05000000000000000000" pitchFamily="2" charset="2"/>
              <a:buChar char="§"/>
            </a:pPr>
            <a:r>
              <a:rPr lang="en-US" sz="2400" dirty="0"/>
              <a:t>Unused answer documents (grades 4-high school).</a:t>
            </a:r>
          </a:p>
          <a:p>
            <a:pPr marL="285750" indent="-285750">
              <a:buFont typeface="Wingdings" panose="05000000000000000000" pitchFamily="2" charset="2"/>
              <a:buChar char="§"/>
            </a:pPr>
            <a:r>
              <a:rPr lang="en-US" sz="2400" dirty="0"/>
              <a:t>Used test booklets (grade 3) and answer documents (grades 4-high school) that have been marked “Do Not Score”.</a:t>
            </a:r>
          </a:p>
          <a:p>
            <a:pPr marL="285750" indent="-285750">
              <a:buFont typeface="Wingdings" panose="05000000000000000000" pitchFamily="2" charset="2"/>
              <a:buChar char="§"/>
            </a:pPr>
            <a:r>
              <a:rPr lang="en-US" sz="2400" dirty="0"/>
              <a:t>Used ELA/Math test booklets (grades 4-high school).</a:t>
            </a:r>
          </a:p>
          <a:p>
            <a:pPr marL="285750" indent="-285750">
              <a:buFont typeface="Wingdings" panose="05000000000000000000" pitchFamily="2" charset="2"/>
              <a:buChar char="§"/>
            </a:pPr>
            <a:r>
              <a:rPr lang="en-US" sz="2400" dirty="0"/>
              <a:t>Large print test booklets (transcribed into scorable).</a:t>
            </a:r>
          </a:p>
          <a:p>
            <a:pPr marL="285750" indent="-285750">
              <a:buFont typeface="Wingdings" panose="05000000000000000000" pitchFamily="2" charset="2"/>
              <a:buChar char="§"/>
            </a:pPr>
            <a:r>
              <a:rPr lang="en-US" sz="2400" dirty="0"/>
              <a:t>Braille test booklets (transcribed into scorable).</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158</a:t>
            </a:fld>
            <a:endParaRPr kern="0"/>
          </a:p>
        </p:txBody>
      </p:sp>
      <p:sp>
        <p:nvSpPr>
          <p:cNvPr id="2" name="Rectangle 1">
            <a:extLst>
              <a:ext uri="{FF2B5EF4-FFF2-40B4-BE49-F238E27FC236}">
                <a16:creationId xmlns:a16="http://schemas.microsoft.com/office/drawing/2014/main" id="{6B59D434-3B2A-4D77-94BD-5BFC7B8CF09A}"/>
              </a:ext>
            </a:extLst>
          </p:cNvPr>
          <p:cNvSpPr/>
          <p:nvPr/>
        </p:nvSpPr>
        <p:spPr>
          <a:xfrm>
            <a:off x="232181" y="1733779"/>
            <a:ext cx="10985769" cy="669863"/>
          </a:xfrm>
          <a:prstGeom prst="rect">
            <a:avLst/>
          </a:prstGeom>
        </p:spPr>
        <p:txBody>
          <a:bodyPr wrap="square">
            <a:spAutoFit/>
          </a:bodyPr>
          <a:lstStyle/>
          <a:p>
            <a:pPr lvl="2">
              <a:lnSpc>
                <a:spcPct val="90000"/>
              </a:lnSpc>
              <a:buClr>
                <a:srgbClr val="8F23B3"/>
              </a:buClr>
              <a:buSzPct val="25000"/>
            </a:pPr>
            <a:endParaRPr lang="en-US">
              <a:solidFill>
                <a:schemeClr val="tx2"/>
              </a:solidFill>
              <a:latin typeface="+mj-lt"/>
              <a:ea typeface="Calibri"/>
              <a:cs typeface="Calibri"/>
              <a:sym typeface="Calibri"/>
            </a:endParaRPr>
          </a:p>
          <a:p>
            <a:pPr marL="457189" lvl="2"/>
            <a:endParaRPr lang="en-US" sz="2133">
              <a:solidFill>
                <a:srgbClr val="5B9BD5">
                  <a:lumMod val="50000"/>
                </a:srgbClr>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99759803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dirty="0">
                <a:ea typeface="Open Sans Light" panose="020B0306030504020204" pitchFamily="34" charset="0"/>
                <a:cs typeface="Open Sans Light" panose="020B0306030504020204" pitchFamily="34" charset="0"/>
              </a:rPr>
              <a:t>After Testing Tasks – Arrange for Pickup</a:t>
            </a:r>
            <a:endParaRPr sz="4000" b="1" dirty="0">
              <a:ea typeface="Open Sans Light" panose="020B0306030504020204" pitchFamily="34" charset="0"/>
              <a:cs typeface="Open Sans Light" panose="020B0306030504020204" pitchFamily="34" charset="0"/>
            </a:endParaRPr>
          </a:p>
        </p:txBody>
      </p:sp>
      <p:sp>
        <p:nvSpPr>
          <p:cNvPr id="3" name="Content Placeholder 2">
            <a:extLst>
              <a:ext uri="{FF2B5EF4-FFF2-40B4-BE49-F238E27FC236}">
                <a16:creationId xmlns:a16="http://schemas.microsoft.com/office/drawing/2014/main" id="{58230232-CBB8-4610-9271-3909736B7A0F}"/>
              </a:ext>
            </a:extLst>
          </p:cNvPr>
          <p:cNvSpPr>
            <a:spLocks noGrp="1"/>
          </p:cNvSpPr>
          <p:nvPr>
            <p:ph sz="quarter" idx="16"/>
          </p:nvPr>
        </p:nvSpPr>
        <p:spPr/>
        <p:txBody>
          <a:bodyPr/>
          <a:lstStyle/>
          <a:p>
            <a:r>
              <a:rPr lang="en-US" sz="2400" dirty="0"/>
              <a:t>Contact UPS at </a:t>
            </a:r>
            <a:r>
              <a:rPr lang="en-US" sz="2400" b="1" dirty="0"/>
              <a:t>800-823-7459</a:t>
            </a:r>
            <a:r>
              <a:rPr lang="en-US" sz="2400" dirty="0"/>
              <a:t> to schedule pickup:</a:t>
            </a:r>
          </a:p>
          <a:p>
            <a:pPr marL="285750" indent="-285750">
              <a:buFont typeface="Wingdings" panose="05000000000000000000" pitchFamily="2" charset="2"/>
              <a:buChar char="§"/>
            </a:pPr>
            <a:r>
              <a:rPr lang="en-US" sz="2400" b="1" dirty="0"/>
              <a:t>Pickups must be scheduled at least 24 hours in advance.</a:t>
            </a:r>
          </a:p>
          <a:p>
            <a:pPr marL="285750" indent="-285750">
              <a:buFont typeface="Wingdings" panose="05000000000000000000" pitchFamily="2" charset="2"/>
              <a:buChar char="§"/>
            </a:pPr>
            <a:r>
              <a:rPr lang="en-US" sz="2400" dirty="0"/>
              <a:t>UPS customer service is available 24/7 - tell UPS you are calling about a pickup request for Pearson and will be using their “Return Service”.</a:t>
            </a:r>
          </a:p>
          <a:p>
            <a:pPr marL="285750" indent="-285750">
              <a:buFont typeface="Wingdings" panose="05000000000000000000" pitchFamily="2" charset="2"/>
              <a:buChar char="§"/>
            </a:pPr>
            <a:r>
              <a:rPr lang="en-US" sz="2400" dirty="0"/>
              <a:t>Once pickup is confirmed, you will get a confirmation number from UPS that can be referenced if questions or changes arise.</a:t>
            </a:r>
          </a:p>
          <a:p>
            <a:endParaRPr lang="en-US" sz="2400" dirty="0"/>
          </a:p>
          <a:p>
            <a:r>
              <a:rPr lang="en-US" sz="2400" dirty="0"/>
              <a:t>*If scorable materials are </a:t>
            </a:r>
            <a:r>
              <a:rPr lang="en-US" sz="2400" b="1" u="sng" dirty="0"/>
              <a:t>not</a:t>
            </a:r>
            <a:r>
              <a:rPr lang="en-US" sz="2400" dirty="0"/>
              <a:t> picked up by </a:t>
            </a:r>
            <a:r>
              <a:rPr lang="en-US" sz="2400" b="1" dirty="0">
                <a:solidFill>
                  <a:srgbClr val="FF0000"/>
                </a:solidFill>
              </a:rPr>
              <a:t>April 26, 2024</a:t>
            </a:r>
            <a:r>
              <a:rPr lang="en-US" sz="2400" dirty="0"/>
              <a:t>, there is </a:t>
            </a:r>
            <a:r>
              <a:rPr lang="en-US" sz="2400" b="1" u="sng" dirty="0"/>
              <a:t>no guarantee</a:t>
            </a:r>
            <a:r>
              <a:rPr lang="en-US" sz="2400" dirty="0"/>
              <a:t> that records for these PBT students will be scored.</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159</a:t>
            </a:fld>
            <a:endParaRPr kern="0"/>
          </a:p>
        </p:txBody>
      </p:sp>
    </p:spTree>
    <p:extLst>
      <p:ext uri="{BB962C8B-B14F-4D97-AF65-F5344CB8AC3E}">
        <p14:creationId xmlns:p14="http://schemas.microsoft.com/office/powerpoint/2010/main" val="68234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pPr lvl="0"/>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Test Structure and Guidelines – Math Testing Times</a:t>
            </a:r>
            <a:br>
              <a:rPr lang="en-US" dirty="0">
                <a:solidFill>
                  <a:schemeClr val="tx2"/>
                </a:solidFill>
                <a:latin typeface="+mj-lt"/>
              </a:rPr>
            </a:br>
            <a:endParaRPr dirty="0">
              <a:solidFill>
                <a:schemeClr val="tx2"/>
              </a:solidFill>
              <a:latin typeface="+mj-lt"/>
            </a:endParaRPr>
          </a:p>
        </p:txBody>
      </p:sp>
      <p:sp>
        <p:nvSpPr>
          <p:cNvPr id="8" name="Text Placeholder 4">
            <a:extLst>
              <a:ext uri="{FF2B5EF4-FFF2-40B4-BE49-F238E27FC236}">
                <a16:creationId xmlns:a16="http://schemas.microsoft.com/office/drawing/2014/main" id="{A66BD86D-55EB-4880-B7C6-F418D6A1AE1C}"/>
              </a:ext>
            </a:extLst>
          </p:cNvPr>
          <p:cNvSpPr>
            <a:spLocks noGrp="1"/>
          </p:cNvSpPr>
          <p:nvPr>
            <p:ph sz="quarter" idx="16"/>
          </p:nvPr>
        </p:nvSpPr>
        <p:spPr/>
        <p:txBody>
          <a:bodyPr/>
          <a:lstStyle/>
          <a:p>
            <a:pPr lvl="1"/>
            <a:endParaRPr lang="en-US" sz="1600"/>
          </a:p>
          <a:p>
            <a:pPr lvl="1"/>
            <a:endParaRPr lang="en-US"/>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16</a:t>
            </a:fld>
            <a:endParaRPr kern="0"/>
          </a:p>
        </p:txBody>
      </p:sp>
      <p:graphicFrame>
        <p:nvGraphicFramePr>
          <p:cNvPr id="2" name="Table 1">
            <a:extLst>
              <a:ext uri="{FF2B5EF4-FFF2-40B4-BE49-F238E27FC236}">
                <a16:creationId xmlns:a16="http://schemas.microsoft.com/office/drawing/2014/main" id="{81E3D620-2CA8-4990-92D7-36BA328A12B9}"/>
              </a:ext>
            </a:extLst>
          </p:cNvPr>
          <p:cNvGraphicFramePr>
            <a:graphicFrameLocks noGrp="1"/>
          </p:cNvGraphicFramePr>
          <p:nvPr>
            <p:extLst>
              <p:ext uri="{D42A27DB-BD31-4B8C-83A1-F6EECF244321}">
                <p14:modId xmlns:p14="http://schemas.microsoft.com/office/powerpoint/2010/main" val="808816833"/>
              </p:ext>
            </p:extLst>
          </p:nvPr>
        </p:nvGraphicFramePr>
        <p:xfrm>
          <a:off x="1218559" y="2162686"/>
          <a:ext cx="9897209" cy="3937565"/>
        </p:xfrm>
        <a:graphic>
          <a:graphicData uri="http://schemas.openxmlformats.org/drawingml/2006/table">
            <a:tbl>
              <a:tblPr/>
              <a:tblGrid>
                <a:gridCol w="1190104">
                  <a:extLst>
                    <a:ext uri="{9D8B030D-6E8A-4147-A177-3AD203B41FA5}">
                      <a16:colId xmlns:a16="http://schemas.microsoft.com/office/drawing/2014/main" val="3167931067"/>
                    </a:ext>
                  </a:extLst>
                </a:gridCol>
                <a:gridCol w="2074127">
                  <a:extLst>
                    <a:ext uri="{9D8B030D-6E8A-4147-A177-3AD203B41FA5}">
                      <a16:colId xmlns:a16="http://schemas.microsoft.com/office/drawing/2014/main" val="3709736300"/>
                    </a:ext>
                  </a:extLst>
                </a:gridCol>
                <a:gridCol w="1240539">
                  <a:extLst>
                    <a:ext uri="{9D8B030D-6E8A-4147-A177-3AD203B41FA5}">
                      <a16:colId xmlns:a16="http://schemas.microsoft.com/office/drawing/2014/main" val="514025986"/>
                    </a:ext>
                  </a:extLst>
                </a:gridCol>
                <a:gridCol w="1959861">
                  <a:extLst>
                    <a:ext uri="{9D8B030D-6E8A-4147-A177-3AD203B41FA5}">
                      <a16:colId xmlns:a16="http://schemas.microsoft.com/office/drawing/2014/main" val="3513134782"/>
                    </a:ext>
                  </a:extLst>
                </a:gridCol>
                <a:gridCol w="1672683">
                  <a:extLst>
                    <a:ext uri="{9D8B030D-6E8A-4147-A177-3AD203B41FA5}">
                      <a16:colId xmlns:a16="http://schemas.microsoft.com/office/drawing/2014/main" val="2844297974"/>
                    </a:ext>
                  </a:extLst>
                </a:gridCol>
                <a:gridCol w="1759895">
                  <a:extLst>
                    <a:ext uri="{9D8B030D-6E8A-4147-A177-3AD203B41FA5}">
                      <a16:colId xmlns:a16="http://schemas.microsoft.com/office/drawing/2014/main" val="1356325923"/>
                    </a:ext>
                  </a:extLst>
                </a:gridCol>
              </a:tblGrid>
              <a:tr h="775351">
                <a:tc>
                  <a:txBody>
                    <a:bodyPr/>
                    <a:lstStyle/>
                    <a:p>
                      <a:pPr algn="ctr" rtl="0" fontAlgn="base"/>
                      <a:r>
                        <a:rPr lang="en-US" sz="2100" b="1" u="none" strike="noStrike">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Grade(s)</a:t>
                      </a:r>
                      <a:r>
                        <a:rPr lang="en-US" sz="2100" b="1">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100" b="1" i="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100" b="1" u="none" strike="noStrike">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Content Area/</a:t>
                      </a:r>
                    </a:p>
                    <a:p>
                      <a:pPr algn="ctr" rtl="0" fontAlgn="base"/>
                      <a:r>
                        <a:rPr lang="en-US" sz="2100" b="1" u="none" strike="noStrike">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Course</a:t>
                      </a:r>
                      <a:r>
                        <a:rPr lang="en-US" sz="2100" b="1">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100" b="1" i="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100" b="1" u="none" strike="noStrike">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Number of Units</a:t>
                      </a:r>
                      <a:r>
                        <a:rPr lang="en-US" sz="2100" b="1">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100" b="1" i="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100" b="1" i="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Calculator</a:t>
                      </a:r>
                    </a:p>
                  </a:txBody>
                  <a:tcPr marL="66015" marR="66015" marT="33008" marB="33008" anchor="ctr">
                    <a:solidFill>
                      <a:schemeClr val="bg2">
                        <a:alpha val="85000"/>
                      </a:schemeClr>
                    </a:solidFill>
                  </a:tcPr>
                </a:tc>
                <a:tc>
                  <a:txBody>
                    <a:bodyPr/>
                    <a:lstStyle/>
                    <a:p>
                      <a:pPr algn="ctr" rtl="0" fontAlgn="base"/>
                      <a:r>
                        <a:rPr lang="en-US" sz="2100" b="1" u="none" strike="noStrike">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Time</a:t>
                      </a:r>
                      <a:r>
                        <a:rPr lang="en-US" sz="2100" b="1">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100" b="1" i="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100" b="1" u="none" strike="noStrike">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Total Time</a:t>
                      </a:r>
                      <a:r>
                        <a:rPr lang="en-US" sz="2100" b="1">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100" b="1" i="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extLst>
                  <a:ext uri="{0D108BD9-81ED-4DB2-BD59-A6C34878D82A}">
                    <a16:rowId xmlns:a16="http://schemas.microsoft.com/office/drawing/2014/main" val="3796888658"/>
                  </a:ext>
                </a:extLst>
              </a:tr>
              <a:tr h="783571">
                <a:tc>
                  <a:txBody>
                    <a:bodyPr/>
                    <a:lstStyle/>
                    <a:p>
                      <a:pPr algn="ctr" rtl="0" fontAlgn="base"/>
                      <a:r>
                        <a:rPr lang="en-US" sz="21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3</a:t>
                      </a:r>
                      <a:r>
                        <a:rPr lang="en-US" sz="21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​-5</a:t>
                      </a:r>
                      <a:endParaRPr lang="en-US" sz="21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1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Mathematics</a:t>
                      </a:r>
                      <a:endParaRPr lang="en-US" sz="21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1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3</a:t>
                      </a:r>
                      <a:r>
                        <a:rPr lang="en-US" sz="21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1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16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No Calculator</a:t>
                      </a:r>
                    </a:p>
                  </a:txBody>
                  <a:tcPr marL="66015" marR="66015" marT="33008" marB="33008" anchor="ctr">
                    <a:solidFill>
                      <a:schemeClr val="bg2">
                        <a:alpha val="85000"/>
                      </a:schemeClr>
                    </a:solidFill>
                  </a:tcPr>
                </a:tc>
                <a:tc>
                  <a:txBody>
                    <a:bodyPr/>
                    <a:lstStyle/>
                    <a:p>
                      <a:pPr algn="ctr" rtl="0" fontAlgn="base"/>
                      <a:r>
                        <a:rPr lang="en-US" sz="21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60 minutes</a:t>
                      </a:r>
                      <a:r>
                        <a:rPr lang="en-US" sz="21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1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1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180 minutes</a:t>
                      </a:r>
                      <a:r>
                        <a:rPr lang="en-US" sz="21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1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extLst>
                  <a:ext uri="{0D108BD9-81ED-4DB2-BD59-A6C34878D82A}">
                    <a16:rowId xmlns:a16="http://schemas.microsoft.com/office/drawing/2014/main" val="549190276"/>
                  </a:ext>
                </a:extLst>
              </a:tr>
              <a:tr h="797536">
                <a:tc>
                  <a:txBody>
                    <a:bodyPr/>
                    <a:lstStyle/>
                    <a:p>
                      <a:pPr algn="ctr" rtl="0" fontAlgn="base"/>
                      <a:r>
                        <a:rPr lang="en-US" sz="21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6</a:t>
                      </a:r>
                    </a:p>
                  </a:txBody>
                  <a:tcPr marL="66015" marR="66015" marT="33008" marB="33008" anchor="ctr">
                    <a:solidFill>
                      <a:schemeClr val="bg2">
                        <a:alpha val="85000"/>
                      </a:schemeClr>
                    </a:solidFill>
                  </a:tcPr>
                </a:tc>
                <a:tc>
                  <a:txBody>
                    <a:bodyPr/>
                    <a:lstStyle/>
                    <a:p>
                      <a:pPr algn="ctr" rtl="0" fontAlgn="base"/>
                      <a:r>
                        <a:rPr lang="en-US" sz="21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Mathematics</a:t>
                      </a:r>
                      <a:endParaRPr lang="en-US" sz="21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1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3</a:t>
                      </a:r>
                    </a:p>
                  </a:txBody>
                  <a:tcPr marL="66015" marR="66015" marT="33008" marB="33008" anchor="ctr">
                    <a:solidFill>
                      <a:schemeClr val="bg2">
                        <a:alpha val="85000"/>
                      </a:schemeClr>
                    </a:solidFill>
                  </a:tcPr>
                </a:tc>
                <a:tc>
                  <a:txBody>
                    <a:bodyPr/>
                    <a:lstStyle/>
                    <a:p>
                      <a:pPr algn="ctr" rtl="0" fontAlgn="base"/>
                      <a:r>
                        <a:rPr lang="en-US" sz="16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Unit 1- Non-calc &amp; Calc section</a:t>
                      </a:r>
                    </a:p>
                    <a:p>
                      <a:pPr algn="ctr" rtl="0" fontAlgn="base"/>
                      <a:r>
                        <a:rPr lang="en-US" sz="16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Unit 2 &amp; 3 - Calc</a:t>
                      </a:r>
                    </a:p>
                  </a:txBody>
                  <a:tcPr marL="66015" marR="66015" marT="33008" marB="33008" anchor="ctr">
                    <a:solidFill>
                      <a:schemeClr val="bg2">
                        <a:alpha val="85000"/>
                      </a:schemeClr>
                    </a:solidFill>
                  </a:tcPr>
                </a:tc>
                <a:tc>
                  <a:txBody>
                    <a:bodyPr/>
                    <a:lstStyle/>
                    <a:p>
                      <a:pPr algn="ctr" rtl="0" fontAlgn="base"/>
                      <a:r>
                        <a:rPr lang="en-US" sz="21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60 minutes</a:t>
                      </a:r>
                      <a:r>
                        <a:rPr lang="en-US" sz="21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1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1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180 minutes</a:t>
                      </a:r>
                      <a:r>
                        <a:rPr lang="en-US" sz="21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1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extLst>
                  <a:ext uri="{0D108BD9-81ED-4DB2-BD59-A6C34878D82A}">
                    <a16:rowId xmlns:a16="http://schemas.microsoft.com/office/drawing/2014/main" val="588233611"/>
                  </a:ext>
                </a:extLst>
              </a:tr>
              <a:tr h="797536">
                <a:tc>
                  <a:txBody>
                    <a:bodyPr/>
                    <a:lstStyle/>
                    <a:p>
                      <a:pPr algn="ctr" rtl="0" fontAlgn="base"/>
                      <a:r>
                        <a:rPr lang="en-US" sz="21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7</a:t>
                      </a:r>
                    </a:p>
                  </a:txBody>
                  <a:tcPr marL="66015" marR="66015" marT="33008" marB="33008" anchor="ctr">
                    <a:solidFill>
                      <a:schemeClr val="bg2">
                        <a:alpha val="85000"/>
                      </a:schemeClr>
                    </a:solidFill>
                  </a:tcPr>
                </a:tc>
                <a:tc>
                  <a:txBody>
                    <a:bodyPr/>
                    <a:lstStyle/>
                    <a:p>
                      <a:pPr algn="ctr" rtl="0" fontAlgn="base"/>
                      <a:r>
                        <a:rPr lang="en-US" sz="21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Mathematics</a:t>
                      </a:r>
                      <a:endParaRPr lang="en-US" sz="21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1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3</a:t>
                      </a:r>
                    </a:p>
                  </a:txBody>
                  <a:tcPr marL="66015" marR="66015" marT="33008" marB="33008" anchor="ctr">
                    <a:solidFill>
                      <a:schemeClr val="bg2">
                        <a:alpha val="85000"/>
                      </a:schemeClr>
                    </a:solidFill>
                  </a:tcPr>
                </a:tc>
                <a:tc>
                  <a:txBody>
                    <a:bodyPr/>
                    <a:lstStyle/>
                    <a:p>
                      <a:pPr algn="ctr" rtl="0" fontAlgn="base"/>
                      <a:r>
                        <a:rPr lang="en-US" sz="16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Unit 1- Non-calc &amp; Calc section</a:t>
                      </a:r>
                    </a:p>
                    <a:p>
                      <a:pPr algn="ctr" rtl="0" fontAlgn="base"/>
                      <a:r>
                        <a:rPr lang="en-US" sz="16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Unit 2 &amp; 3 - Calc</a:t>
                      </a:r>
                    </a:p>
                  </a:txBody>
                  <a:tcPr marL="66015" marR="66015" marT="33008" marB="33008" anchor="ctr">
                    <a:solidFill>
                      <a:schemeClr val="bg2">
                        <a:alpha val="85000"/>
                      </a:schemeClr>
                    </a:solidFill>
                  </a:tcPr>
                </a:tc>
                <a:tc>
                  <a:txBody>
                    <a:bodyPr/>
                    <a:lstStyle/>
                    <a:p>
                      <a:pPr algn="ctr" rtl="0" fontAlgn="base"/>
                      <a:r>
                        <a:rPr lang="en-US" sz="21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60 minutes</a:t>
                      </a:r>
                      <a:r>
                        <a:rPr lang="en-US" sz="21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1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1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180 minutes</a:t>
                      </a:r>
                      <a:r>
                        <a:rPr lang="en-US" sz="21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1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extLst>
                  <a:ext uri="{0D108BD9-81ED-4DB2-BD59-A6C34878D82A}">
                    <a16:rowId xmlns:a16="http://schemas.microsoft.com/office/drawing/2014/main" val="1193928607"/>
                  </a:ext>
                </a:extLst>
              </a:tr>
              <a:tr h="783571">
                <a:tc>
                  <a:txBody>
                    <a:bodyPr/>
                    <a:lstStyle/>
                    <a:p>
                      <a:pPr algn="ctr" rtl="0" fontAlgn="base"/>
                      <a:r>
                        <a:rPr lang="en-US" sz="21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8</a:t>
                      </a:r>
                    </a:p>
                  </a:txBody>
                  <a:tcPr marL="66015" marR="66015" marT="33008" marB="33008" anchor="ctr">
                    <a:solidFill>
                      <a:schemeClr val="bg2">
                        <a:alpha val="85000"/>
                      </a:schemeClr>
                    </a:solidFill>
                  </a:tcPr>
                </a:tc>
                <a:tc>
                  <a:txBody>
                    <a:bodyPr/>
                    <a:lstStyle/>
                    <a:p>
                      <a:pPr algn="ctr" rtl="0" fontAlgn="base"/>
                      <a:r>
                        <a:rPr lang="en-US" sz="21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Mathematics</a:t>
                      </a:r>
                      <a:endParaRPr lang="en-US" sz="21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1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3</a:t>
                      </a:r>
                    </a:p>
                  </a:txBody>
                  <a:tcPr marL="66015" marR="66015" marT="33008" marB="33008" anchor="ctr">
                    <a:solidFill>
                      <a:schemeClr val="bg2">
                        <a:alpha val="85000"/>
                      </a:schemeClr>
                    </a:solidFill>
                  </a:tcPr>
                </a:tc>
                <a:tc>
                  <a:txBody>
                    <a:bodyPr/>
                    <a:lstStyle/>
                    <a:p>
                      <a:pPr algn="ctr" rtl="0" fontAlgn="base"/>
                      <a:r>
                        <a:rPr lang="en-US" sz="16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Unit 1- No Calc</a:t>
                      </a:r>
                    </a:p>
                    <a:p>
                      <a:pPr algn="ctr" rtl="0" fontAlgn="base"/>
                      <a:r>
                        <a:rPr lang="en-US" sz="16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Unit 2 &amp; 3 - Calc</a:t>
                      </a:r>
                    </a:p>
                  </a:txBody>
                  <a:tcPr marL="66015" marR="66015" marT="33008" marB="33008" anchor="ctr">
                    <a:solidFill>
                      <a:schemeClr val="bg2">
                        <a:alpha val="85000"/>
                      </a:schemeClr>
                    </a:solidFill>
                  </a:tcPr>
                </a:tc>
                <a:tc>
                  <a:txBody>
                    <a:bodyPr/>
                    <a:lstStyle/>
                    <a:p>
                      <a:pPr algn="ctr" rtl="0" fontAlgn="base"/>
                      <a:r>
                        <a:rPr lang="en-US" sz="21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60 minutes</a:t>
                      </a:r>
                      <a:r>
                        <a:rPr lang="en-US" sz="21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1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1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180 minutes</a:t>
                      </a:r>
                      <a:r>
                        <a:rPr lang="en-US" sz="21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1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extLst>
                  <a:ext uri="{0D108BD9-81ED-4DB2-BD59-A6C34878D82A}">
                    <a16:rowId xmlns:a16="http://schemas.microsoft.com/office/drawing/2014/main" val="2086278188"/>
                  </a:ext>
                </a:extLst>
              </a:tr>
            </a:tbl>
          </a:graphicData>
        </a:graphic>
      </p:graphicFrame>
    </p:spTree>
    <p:extLst>
      <p:ext uri="{BB962C8B-B14F-4D97-AF65-F5344CB8AC3E}">
        <p14:creationId xmlns:p14="http://schemas.microsoft.com/office/powerpoint/2010/main" val="54896905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4" name="Google Shape;964;p153"/>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b="1" dirty="0">
                <a:ea typeface="Open Sans Light" panose="020B0306030504020204" pitchFamily="34" charset="0"/>
                <a:cs typeface="Open Sans Light" panose="020B0306030504020204" pitchFamily="34" charset="0"/>
              </a:rPr>
              <a:t>Resources</a:t>
            </a:r>
            <a:endParaRPr b="1" dirty="0">
              <a:ea typeface="Open Sans Light" panose="020B0306030504020204" pitchFamily="34" charset="0"/>
              <a:cs typeface="Open Sans Light" panose="020B0306030504020204" pitchFamily="34" charset="0"/>
            </a:endParaRPr>
          </a:p>
        </p:txBody>
      </p:sp>
      <p:sp>
        <p:nvSpPr>
          <p:cNvPr id="4" name="Google Shape;1176;p179">
            <a:extLst>
              <a:ext uri="{FF2B5EF4-FFF2-40B4-BE49-F238E27FC236}">
                <a16:creationId xmlns:a16="http://schemas.microsoft.com/office/drawing/2014/main" id="{7FF9C5FB-C47C-43CF-A943-F0043267C67C}"/>
              </a:ext>
            </a:extLst>
          </p:cNvPr>
          <p:cNvSpPr txBox="1">
            <a:spLocks/>
          </p:cNvSpPr>
          <p:nvPr/>
        </p:nvSpPr>
        <p:spPr>
          <a:xfrm>
            <a:off x="9209088" y="6488113"/>
            <a:ext cx="2743200" cy="365125"/>
          </a:xfrm>
          <a:prstGeom prst="rect">
            <a:avLst/>
          </a:prstGeom>
          <a:noFill/>
          <a:ln>
            <a:noFill/>
          </a:ln>
        </p:spPr>
        <p:txBody>
          <a:bodyPr spcFirstLastPara="1" vert="horz" wrap="square" lIns="57133" tIns="28567" rIns="57133" bIns="28567" rtlCol="0" anchor="t"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defTabSz="1219170">
              <a:defRPr/>
            </a:pPr>
            <a:fld id="{00000000-1234-1234-1234-123412341234}" type="slidenum">
              <a:rPr lang="en" sz="1000" kern="0" smtClean="0">
                <a:latin typeface="Open Sans Light" panose="020B0306030504020204" pitchFamily="34" charset="0"/>
                <a:ea typeface="Open Sans Light" panose="020B0306030504020204" pitchFamily="34" charset="0"/>
                <a:cs typeface="Open Sans Light" panose="020B0306030504020204" pitchFamily="34" charset="0"/>
              </a:rPr>
              <a:pPr algn="r" defTabSz="1219170">
                <a:defRPr/>
              </a:pPr>
              <a:t>160</a:t>
            </a:fld>
            <a:endParaRPr lang="en" sz="1000" kern="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70698770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ADAM Support Site</a:t>
            </a:r>
            <a:br>
              <a:rPr lang="en-US" dirty="0">
                <a:solidFill>
                  <a:schemeClr val="tx2"/>
                </a:solidFill>
                <a:latin typeface="+mj-lt"/>
              </a:rPr>
            </a:br>
            <a:endParaRPr dirty="0">
              <a:solidFill>
                <a:schemeClr val="tx2"/>
              </a:solidFill>
              <a:latin typeface="+mj-lt"/>
            </a:endParaRPr>
          </a:p>
        </p:txBody>
      </p:sp>
      <p:sp>
        <p:nvSpPr>
          <p:cNvPr id="5" name="Content Placeholder 4">
            <a:extLst>
              <a:ext uri="{FF2B5EF4-FFF2-40B4-BE49-F238E27FC236}">
                <a16:creationId xmlns:a16="http://schemas.microsoft.com/office/drawing/2014/main" id="{CC4993FC-F219-4A83-89E2-AE58DA7FE6AE}"/>
              </a:ext>
            </a:extLst>
          </p:cNvPr>
          <p:cNvSpPr>
            <a:spLocks noGrp="1"/>
          </p:cNvSpPr>
          <p:nvPr>
            <p:ph sz="quarter" idx="16"/>
          </p:nvPr>
        </p:nvSpPr>
        <p:spPr/>
        <p:txBody>
          <a:bodyPr/>
          <a:lstStyle/>
          <a:p>
            <a:pPr marL="285750" indent="-285750">
              <a:buFont typeface="Wingdings" panose="05000000000000000000" pitchFamily="2" charset="2"/>
              <a:buChar char="§"/>
            </a:pPr>
            <a:r>
              <a:rPr lang="en-US" sz="2000" dirty="0"/>
              <a:t>Additional information from the ADAM support site can be accessed at </a:t>
            </a:r>
            <a:r>
              <a:rPr lang="en-US" sz="2000" dirty="0">
                <a:solidFill>
                  <a:schemeClr val="tx2"/>
                </a:solidFill>
                <a:hlinkClick r:id="rId3">
                  <a:extLst>
                    <a:ext uri="{A12FA001-AC4F-418D-AE19-62706E023703}">
                      <ahyp:hlinkClr xmlns:ahyp="http://schemas.microsoft.com/office/drawing/2018/hyperlinkcolor" val="tx"/>
                    </a:ext>
                  </a:extLst>
                </a:hlinkClick>
              </a:rPr>
              <a:t>https://support.assessment.pearson.com/as</a:t>
            </a:r>
            <a:r>
              <a:rPr lang="en-US" sz="2000" dirty="0"/>
              <a:t>.</a:t>
            </a:r>
          </a:p>
          <a:p>
            <a:pPr marL="285750" indent="-285750">
              <a:buFont typeface="Wingdings" panose="05000000000000000000" pitchFamily="2" charset="2"/>
              <a:buChar char="§"/>
            </a:pPr>
            <a:r>
              <a:rPr lang="en-US" sz="2000" dirty="0"/>
              <a:t>Step-by-step instructions and video’s on how to do basic functions in ADAM.</a:t>
            </a:r>
          </a:p>
          <a:p>
            <a:endParaRPr lang="en-US" dirty="0"/>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161</a:t>
            </a:fld>
            <a:endParaRPr kern="0"/>
          </a:p>
        </p:txBody>
      </p:sp>
      <p:pic>
        <p:nvPicPr>
          <p:cNvPr id="3" name="Picture 2" descr="A screenshot of a website&#10;&#10;Description automatically generated">
            <a:extLst>
              <a:ext uri="{FF2B5EF4-FFF2-40B4-BE49-F238E27FC236}">
                <a16:creationId xmlns:a16="http://schemas.microsoft.com/office/drawing/2014/main" id="{B374FCA4-C168-85B1-4394-774831ED2D66}"/>
              </a:ext>
            </a:extLst>
          </p:cNvPr>
          <p:cNvPicPr>
            <a:picLocks noChangeAspect="1"/>
          </p:cNvPicPr>
          <p:nvPr/>
        </p:nvPicPr>
        <p:blipFill>
          <a:blip r:embed="rId4"/>
          <a:stretch>
            <a:fillRect/>
          </a:stretch>
        </p:blipFill>
        <p:spPr>
          <a:xfrm>
            <a:off x="2754930" y="3235901"/>
            <a:ext cx="6824467" cy="3252212"/>
          </a:xfrm>
          <a:prstGeom prst="rect">
            <a:avLst/>
          </a:prstGeom>
          <a:ln>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3531219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TestNav Resources</a:t>
            </a:r>
            <a:br>
              <a:rPr lang="en-US">
                <a:solidFill>
                  <a:schemeClr val="tx2"/>
                </a:solidFill>
                <a:latin typeface="+mj-lt"/>
              </a:rPr>
            </a:br>
            <a:endParaRPr>
              <a:solidFill>
                <a:schemeClr val="tx2"/>
              </a:solidFill>
              <a:latin typeface="+mj-lt"/>
            </a:endParaRPr>
          </a:p>
        </p:txBody>
      </p:sp>
      <p:sp>
        <p:nvSpPr>
          <p:cNvPr id="4" name="Content Placeholder 3">
            <a:extLst>
              <a:ext uri="{FF2B5EF4-FFF2-40B4-BE49-F238E27FC236}">
                <a16:creationId xmlns:a16="http://schemas.microsoft.com/office/drawing/2014/main" id="{F00106BA-9E00-44A1-8DED-BA464515B4DB}"/>
              </a:ext>
            </a:extLst>
          </p:cNvPr>
          <p:cNvSpPr>
            <a:spLocks noGrp="1"/>
          </p:cNvSpPr>
          <p:nvPr>
            <p:ph sz="quarter" idx="16"/>
          </p:nvPr>
        </p:nvSpPr>
        <p:spPr/>
        <p:txBody>
          <a:bodyPr/>
          <a:lstStyle/>
          <a:p>
            <a:r>
              <a:rPr lang="en-US" sz="1800" dirty="0"/>
              <a:t>Additional information and links to the TestNav Resources can be accessed at the link below:</a:t>
            </a:r>
          </a:p>
          <a:p>
            <a:pPr marL="457200" indent="-457200">
              <a:buFont typeface="Wingdings" panose="05000000000000000000" pitchFamily="2" charset="2"/>
              <a:buChar char="§"/>
            </a:pPr>
            <a:r>
              <a:rPr lang="en-US" sz="1800" dirty="0"/>
              <a:t>TestNav Online Support: </a:t>
            </a:r>
            <a:r>
              <a:rPr lang="en-US" sz="1800" dirty="0">
                <a:solidFill>
                  <a:schemeClr val="tx2"/>
                </a:solidFill>
                <a:hlinkClick r:id="rId3">
                  <a:extLst>
                    <a:ext uri="{A12FA001-AC4F-418D-AE19-62706E023703}">
                      <ahyp:hlinkClr xmlns:ahyp="http://schemas.microsoft.com/office/drawing/2018/hyperlinkcolor" val="tx"/>
                    </a:ext>
                  </a:extLst>
                </a:hlinkClick>
              </a:rPr>
              <a:t>https://support.assessment.pearson.com/display/TN/TestNav+8+Online+Support</a:t>
            </a:r>
            <a:r>
              <a:rPr lang="en-US" sz="1800" dirty="0">
                <a:solidFill>
                  <a:schemeClr val="tx2"/>
                </a:solidFill>
              </a:rPr>
              <a:t> </a:t>
            </a:r>
            <a:endParaRPr lang="en-US" sz="1800" dirty="0"/>
          </a:p>
          <a:p>
            <a:pPr marL="457200" indent="-457200">
              <a:buFont typeface="Wingdings" panose="05000000000000000000" pitchFamily="2" charset="2"/>
              <a:buChar char="§"/>
            </a:pPr>
            <a:r>
              <a:rPr lang="en-US" sz="1800" dirty="0"/>
              <a:t>TestNav System Requirements: </a:t>
            </a:r>
            <a:r>
              <a:rPr lang="en-US" sz="1800" dirty="0">
                <a:solidFill>
                  <a:schemeClr val="tx2"/>
                </a:solidFill>
                <a:hlinkClick r:id="rId4">
                  <a:extLst>
                    <a:ext uri="{A12FA001-AC4F-418D-AE19-62706E023703}">
                      <ahyp:hlinkClr xmlns:ahyp="http://schemas.microsoft.com/office/drawing/2018/hyperlinkcolor" val="tx"/>
                    </a:ext>
                  </a:extLst>
                </a:hlinkClick>
              </a:rPr>
              <a:t>https://support.assessment.pearson.com/display/TN/TestNav+System+Requirements</a:t>
            </a:r>
            <a:r>
              <a:rPr lang="en-US" sz="1800" dirty="0">
                <a:solidFill>
                  <a:schemeClr val="tx2"/>
                </a:solidFill>
              </a:rPr>
              <a:t> </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162</a:t>
            </a:fld>
            <a:endParaRPr kern="0"/>
          </a:p>
        </p:txBody>
      </p:sp>
      <p:pic>
        <p:nvPicPr>
          <p:cNvPr id="3" name="Picture 2" descr="A screenshot of a web page&#10;&#10;Description automatically generated">
            <a:extLst>
              <a:ext uri="{FF2B5EF4-FFF2-40B4-BE49-F238E27FC236}">
                <a16:creationId xmlns:a16="http://schemas.microsoft.com/office/drawing/2014/main" id="{5C65AFFD-AFD4-AEAA-179B-5917E9A45A91}"/>
              </a:ext>
            </a:extLst>
          </p:cNvPr>
          <p:cNvPicPr>
            <a:picLocks noChangeAspect="1"/>
          </p:cNvPicPr>
          <p:nvPr/>
        </p:nvPicPr>
        <p:blipFill>
          <a:blip r:embed="rId5"/>
          <a:stretch>
            <a:fillRect/>
          </a:stretch>
        </p:blipFill>
        <p:spPr>
          <a:xfrm>
            <a:off x="3104052" y="3738986"/>
            <a:ext cx="6126223" cy="2900786"/>
          </a:xfrm>
          <a:prstGeom prst="rect">
            <a:avLst/>
          </a:prstGeom>
          <a:ln>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7002015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Support Site Resources </a:t>
            </a:r>
            <a:br>
              <a:rPr lang="en-US" dirty="0">
                <a:solidFill>
                  <a:schemeClr val="tx2"/>
                </a:solidFill>
                <a:latin typeface="+mj-lt"/>
              </a:rPr>
            </a:br>
            <a:endParaRPr dirty="0">
              <a:solidFill>
                <a:schemeClr val="tx2"/>
              </a:solidFill>
              <a:latin typeface="+mj-lt"/>
            </a:endParaRPr>
          </a:p>
        </p:txBody>
      </p:sp>
      <p:sp>
        <p:nvSpPr>
          <p:cNvPr id="2" name="Content Placeholder 1">
            <a:extLst>
              <a:ext uri="{FF2B5EF4-FFF2-40B4-BE49-F238E27FC236}">
                <a16:creationId xmlns:a16="http://schemas.microsoft.com/office/drawing/2014/main" id="{64055795-0E5E-47D1-92C3-D98F682DAD84}"/>
              </a:ext>
            </a:extLst>
          </p:cNvPr>
          <p:cNvSpPr>
            <a:spLocks noGrp="1"/>
          </p:cNvSpPr>
          <p:nvPr>
            <p:ph sz="quarter" idx="16"/>
          </p:nvPr>
        </p:nvSpPr>
        <p:spPr/>
        <p:txBody>
          <a:bodyPr/>
          <a:lstStyle/>
          <a:p>
            <a:r>
              <a:rPr lang="en-US" sz="2400" dirty="0"/>
              <a:t>Practice tests, User documentation and guides are all available on the BIE customer portal at </a:t>
            </a:r>
            <a:r>
              <a:rPr lang="en-US" sz="2400" dirty="0">
                <a:solidFill>
                  <a:schemeClr val="tx2"/>
                </a:solidFill>
                <a:hlinkClick r:id="rId3">
                  <a:extLst>
                    <a:ext uri="{A12FA001-AC4F-418D-AE19-62706E023703}">
                      <ahyp:hlinkClr xmlns:ahyp="http://schemas.microsoft.com/office/drawing/2018/hyperlinkcolor" val="tx"/>
                    </a:ext>
                  </a:extLst>
                </a:hlinkClick>
              </a:rPr>
              <a:t>https://bie.mypearsonsupport.com</a:t>
            </a:r>
            <a:r>
              <a:rPr lang="en-US" sz="2400" dirty="0"/>
              <a:t>.</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163</a:t>
            </a:fld>
            <a:endParaRPr kern="0"/>
          </a:p>
        </p:txBody>
      </p:sp>
      <p:pic>
        <p:nvPicPr>
          <p:cNvPr id="4" name="Picture 3">
            <a:extLst>
              <a:ext uri="{FF2B5EF4-FFF2-40B4-BE49-F238E27FC236}">
                <a16:creationId xmlns:a16="http://schemas.microsoft.com/office/drawing/2014/main" id="{587866BB-DC3E-4D45-8325-2F989410A1B7}"/>
              </a:ext>
            </a:extLst>
          </p:cNvPr>
          <p:cNvPicPr>
            <a:picLocks noChangeAspect="1"/>
          </p:cNvPicPr>
          <p:nvPr/>
        </p:nvPicPr>
        <p:blipFill>
          <a:blip r:embed="rId4"/>
          <a:srcRect/>
          <a:stretch/>
        </p:blipFill>
        <p:spPr>
          <a:xfrm>
            <a:off x="1765675" y="2900120"/>
            <a:ext cx="5632388" cy="3692223"/>
          </a:xfrm>
          <a:prstGeom prst="rect">
            <a:avLst/>
          </a:prstGeom>
          <a:ln>
            <a:solidFill>
              <a:schemeClr val="bg2"/>
            </a:solidFill>
          </a:ln>
          <a:effectLst>
            <a:outerShdw blurRad="50800" dist="38100" dir="2700000" algn="tl" rotWithShape="0">
              <a:prstClr val="black">
                <a:alpha val="40000"/>
              </a:prstClr>
            </a:outerShdw>
          </a:effectLst>
        </p:spPr>
      </p:pic>
      <p:sp>
        <p:nvSpPr>
          <p:cNvPr id="14" name="Rectangle: Rounded Corners 13">
            <a:extLst>
              <a:ext uri="{FF2B5EF4-FFF2-40B4-BE49-F238E27FC236}">
                <a16:creationId xmlns:a16="http://schemas.microsoft.com/office/drawing/2014/main" id="{AE33DEC5-E2EB-455D-8117-4EE0EE862D12}"/>
              </a:ext>
            </a:extLst>
          </p:cNvPr>
          <p:cNvSpPr/>
          <p:nvPr/>
        </p:nvSpPr>
        <p:spPr>
          <a:xfrm>
            <a:off x="7665203" y="3078946"/>
            <a:ext cx="2510377" cy="3409167"/>
          </a:xfrm>
          <a:prstGeom prst="roundRect">
            <a:avLst/>
          </a:prstGeom>
          <a:solidFill>
            <a:schemeClr val="bg2">
              <a:alpha val="8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b="1" u="sng"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BIE Support Site</a:t>
            </a:r>
            <a:endParaRPr lang="en-US"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380990" indent="-380990">
              <a:buFont typeface="Wingdings" panose="05000000000000000000" pitchFamily="2" charset="2"/>
              <a:buChar char="§"/>
            </a:pPr>
            <a:endPar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380990" indent="-380990">
              <a:buFont typeface="Wingdings" panose="05000000000000000000" pitchFamily="2" charset="2"/>
              <a:buChar char="§"/>
            </a:pPr>
            <a:r>
              <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Technology requirements</a:t>
            </a:r>
          </a:p>
          <a:p>
            <a:pPr marL="380990" indent="-380990">
              <a:buFont typeface="Wingdings" panose="05000000000000000000" pitchFamily="2" charset="2"/>
              <a:buChar char="§"/>
            </a:pPr>
            <a:r>
              <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Training manuals</a:t>
            </a:r>
          </a:p>
          <a:p>
            <a:pPr marL="380990" indent="-380990">
              <a:buFont typeface="Wingdings" panose="05000000000000000000" pitchFamily="2" charset="2"/>
              <a:buChar char="§"/>
            </a:pPr>
            <a:r>
              <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Testing documentation</a:t>
            </a:r>
          </a:p>
          <a:p>
            <a:pPr marL="380990" indent="-380990">
              <a:buFont typeface="Wingdings" panose="05000000000000000000" pitchFamily="2" charset="2"/>
              <a:buChar char="§"/>
            </a:pPr>
            <a:r>
              <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Practice tests</a:t>
            </a:r>
          </a:p>
          <a:p>
            <a:pPr algn="ctr"/>
            <a:endParaRPr lang="en-US" dirty="0">
              <a:solidFill>
                <a:schemeClr val="bg1"/>
              </a:solidFill>
            </a:endParaRPr>
          </a:p>
        </p:txBody>
      </p:sp>
    </p:spTree>
    <p:extLst>
      <p:ext uri="{BB962C8B-B14F-4D97-AF65-F5344CB8AC3E}">
        <p14:creationId xmlns:p14="http://schemas.microsoft.com/office/powerpoint/2010/main" val="307576723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Support Site Resources </a:t>
            </a:r>
            <a:br>
              <a:rPr lang="en-US" dirty="0">
                <a:solidFill>
                  <a:schemeClr val="tx2"/>
                </a:solidFill>
                <a:latin typeface="+mj-lt"/>
              </a:rPr>
            </a:br>
            <a:endParaRPr dirty="0">
              <a:solidFill>
                <a:schemeClr val="tx2"/>
              </a:solidFill>
              <a:latin typeface="+mj-lt"/>
            </a:endParaRPr>
          </a:p>
        </p:txBody>
      </p:sp>
      <p:sp>
        <p:nvSpPr>
          <p:cNvPr id="4" name="Content Placeholder 3">
            <a:extLst>
              <a:ext uri="{FF2B5EF4-FFF2-40B4-BE49-F238E27FC236}">
                <a16:creationId xmlns:a16="http://schemas.microsoft.com/office/drawing/2014/main" id="{4A2FDAAC-1257-447D-B011-51935169DB53}"/>
              </a:ext>
            </a:extLst>
          </p:cNvPr>
          <p:cNvSpPr>
            <a:spLocks noGrp="1"/>
          </p:cNvSpPr>
          <p:nvPr>
            <p:ph sz="quarter" idx="16"/>
          </p:nvPr>
        </p:nvSpPr>
        <p:spPr/>
        <p:txBody>
          <a:bodyPr/>
          <a:lstStyle/>
          <a:p>
            <a:r>
              <a:rPr lang="en-US" sz="2400" dirty="0"/>
              <a:t>All Test Administration Manuals, Test Coordinator Manual, test scripts, and other tools and forms available on the Summative Resources tab. </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164</a:t>
            </a:fld>
            <a:endParaRPr kern="0"/>
          </a:p>
        </p:txBody>
      </p:sp>
      <p:pic>
        <p:nvPicPr>
          <p:cNvPr id="2" name="Picture 1">
            <a:extLst>
              <a:ext uri="{FF2B5EF4-FFF2-40B4-BE49-F238E27FC236}">
                <a16:creationId xmlns:a16="http://schemas.microsoft.com/office/drawing/2014/main" id="{DF843ECE-EAC9-4F64-8EC8-575E85AC4342}"/>
              </a:ext>
            </a:extLst>
          </p:cNvPr>
          <p:cNvPicPr>
            <a:picLocks noChangeAspect="1"/>
          </p:cNvPicPr>
          <p:nvPr/>
        </p:nvPicPr>
        <p:blipFill>
          <a:blip r:embed="rId3"/>
          <a:srcRect/>
          <a:stretch/>
        </p:blipFill>
        <p:spPr>
          <a:xfrm>
            <a:off x="3276595" y="2752754"/>
            <a:ext cx="5638810" cy="3819496"/>
          </a:xfrm>
          <a:prstGeom prst="rect">
            <a:avLst/>
          </a:prstGeom>
          <a:ln>
            <a:solidFill>
              <a:schemeClr val="bg2"/>
            </a:solidFill>
          </a:ln>
          <a:effectLst>
            <a:outerShdw blurRad="50800" dist="38100" dir="2700000" algn="tl" rotWithShape="0">
              <a:prstClr val="black">
                <a:alpha val="40000"/>
              </a:prstClr>
            </a:outerShdw>
          </a:effectLst>
        </p:spPr>
      </p:pic>
      <p:sp>
        <p:nvSpPr>
          <p:cNvPr id="8" name="Oval 7">
            <a:extLst>
              <a:ext uri="{FF2B5EF4-FFF2-40B4-BE49-F238E27FC236}">
                <a16:creationId xmlns:a16="http://schemas.microsoft.com/office/drawing/2014/main" id="{5E65A94E-2C9B-40A8-898C-E2E5686D668D}"/>
              </a:ext>
            </a:extLst>
          </p:cNvPr>
          <p:cNvSpPr/>
          <p:nvPr/>
        </p:nvSpPr>
        <p:spPr>
          <a:xfrm>
            <a:off x="5102578" y="3417711"/>
            <a:ext cx="982134" cy="2916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552771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Support Site Resources</a:t>
            </a:r>
            <a:br>
              <a:rPr lang="en-US" dirty="0">
                <a:solidFill>
                  <a:schemeClr val="tx2"/>
                </a:solidFill>
                <a:latin typeface="+mj-lt"/>
              </a:rPr>
            </a:br>
            <a:endParaRPr dirty="0">
              <a:solidFill>
                <a:schemeClr val="tx2"/>
              </a:solidFill>
              <a:latin typeface="+mj-lt"/>
            </a:endParaRPr>
          </a:p>
        </p:txBody>
      </p:sp>
      <p:sp>
        <p:nvSpPr>
          <p:cNvPr id="2" name="Content Placeholder 1">
            <a:extLst>
              <a:ext uri="{FF2B5EF4-FFF2-40B4-BE49-F238E27FC236}">
                <a16:creationId xmlns:a16="http://schemas.microsoft.com/office/drawing/2014/main" id="{8C610244-8F38-4BD9-A8FD-0F2D908E03A6}"/>
              </a:ext>
            </a:extLst>
          </p:cNvPr>
          <p:cNvSpPr>
            <a:spLocks noGrp="1"/>
          </p:cNvSpPr>
          <p:nvPr>
            <p:ph sz="quarter" idx="16"/>
          </p:nvPr>
        </p:nvSpPr>
        <p:spPr/>
        <p:txBody>
          <a:bodyPr/>
          <a:lstStyle/>
          <a:p>
            <a:r>
              <a:rPr lang="en-US" sz="2400"/>
              <a:t>Practice tests and additional resources found under Practice Tests tab. </a:t>
            </a:r>
          </a:p>
          <a:p>
            <a:endParaRPr lang="en-US"/>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165</a:t>
            </a:fld>
            <a:endParaRPr kern="0"/>
          </a:p>
        </p:txBody>
      </p:sp>
      <p:pic>
        <p:nvPicPr>
          <p:cNvPr id="4" name="Picture 3">
            <a:extLst>
              <a:ext uri="{FF2B5EF4-FFF2-40B4-BE49-F238E27FC236}">
                <a16:creationId xmlns:a16="http://schemas.microsoft.com/office/drawing/2014/main" id="{F093CB88-C37F-4A19-A778-54A1B411012F}"/>
              </a:ext>
            </a:extLst>
          </p:cNvPr>
          <p:cNvPicPr>
            <a:picLocks noChangeAspect="1"/>
          </p:cNvPicPr>
          <p:nvPr/>
        </p:nvPicPr>
        <p:blipFill>
          <a:blip r:embed="rId3"/>
          <a:srcRect/>
          <a:stretch/>
        </p:blipFill>
        <p:spPr>
          <a:xfrm>
            <a:off x="3117844" y="2436547"/>
            <a:ext cx="5956311" cy="4135703"/>
          </a:xfrm>
          <a:prstGeom prst="rect">
            <a:avLst/>
          </a:prstGeom>
          <a:ln>
            <a:solidFill>
              <a:schemeClr val="bg2"/>
            </a:solidFill>
          </a:ln>
          <a:effectLst>
            <a:outerShdw blurRad="50800" dist="38100" dir="2700000" algn="tl" rotWithShape="0">
              <a:prstClr val="black">
                <a:alpha val="40000"/>
              </a:prstClr>
            </a:outerShdw>
          </a:effectLst>
        </p:spPr>
      </p:pic>
      <p:sp>
        <p:nvSpPr>
          <p:cNvPr id="9" name="Oval 8">
            <a:extLst>
              <a:ext uri="{FF2B5EF4-FFF2-40B4-BE49-F238E27FC236}">
                <a16:creationId xmlns:a16="http://schemas.microsoft.com/office/drawing/2014/main" id="{DEB63BF6-3C10-4843-AF40-C199F30875FF}"/>
              </a:ext>
            </a:extLst>
          </p:cNvPr>
          <p:cNvSpPr/>
          <p:nvPr/>
        </p:nvSpPr>
        <p:spPr>
          <a:xfrm>
            <a:off x="7307477" y="3146450"/>
            <a:ext cx="888256" cy="2938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537567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Infrastructure Trial </a:t>
            </a:r>
            <a:br>
              <a:rPr lang="en-US" dirty="0">
                <a:solidFill>
                  <a:schemeClr val="tx2"/>
                </a:solidFill>
                <a:latin typeface="+mj-lt"/>
              </a:rPr>
            </a:br>
            <a:endParaRPr dirty="0">
              <a:solidFill>
                <a:schemeClr val="tx2"/>
              </a:solidFill>
              <a:latin typeface="+mj-lt"/>
            </a:endParaRPr>
          </a:p>
        </p:txBody>
      </p:sp>
      <p:sp>
        <p:nvSpPr>
          <p:cNvPr id="2" name="Content Placeholder 1">
            <a:extLst>
              <a:ext uri="{FF2B5EF4-FFF2-40B4-BE49-F238E27FC236}">
                <a16:creationId xmlns:a16="http://schemas.microsoft.com/office/drawing/2014/main" id="{980780EB-F8A5-4B92-827A-B5C7436A7C5A}"/>
              </a:ext>
            </a:extLst>
          </p:cNvPr>
          <p:cNvSpPr>
            <a:spLocks noGrp="1"/>
          </p:cNvSpPr>
          <p:nvPr>
            <p:ph sz="quarter" idx="16"/>
          </p:nvPr>
        </p:nvSpPr>
        <p:spPr/>
        <p:txBody>
          <a:bodyPr/>
          <a:lstStyle/>
          <a:p>
            <a:pPr marL="285750" indent="-285750">
              <a:buFont typeface="Wingdings" panose="05000000000000000000" pitchFamily="2" charset="2"/>
              <a:buChar char="§"/>
            </a:pPr>
            <a:r>
              <a:rPr lang="en-US" sz="2400" dirty="0"/>
              <a:t>Infrastructure Trial is dress rehearsal for the operational administration conducting in the Practice training administration in ADAM. This is optional and at the discretion of the schools.</a:t>
            </a:r>
          </a:p>
          <a:p>
            <a:pPr marL="285750" indent="-285750">
              <a:buFont typeface="Wingdings" panose="05000000000000000000" pitchFamily="2" charset="2"/>
              <a:buChar char="§"/>
            </a:pPr>
            <a:r>
              <a:rPr lang="en-US" sz="2400" dirty="0"/>
              <a:t>Available January 29 - February 23, 2024</a:t>
            </a:r>
          </a:p>
          <a:p>
            <a:pPr marL="285750" indent="-285750">
              <a:buFont typeface="Wingdings" panose="05000000000000000000" pitchFamily="2" charset="2"/>
              <a:buChar char="§"/>
            </a:pPr>
            <a:r>
              <a:rPr lang="en-US" sz="2400" dirty="0"/>
              <a:t>Provides an opportunity for schools to:</a:t>
            </a:r>
          </a:p>
          <a:p>
            <a:pPr marL="742950" lvl="1" indent="-285750">
              <a:buFont typeface="Wingdings" panose="05000000000000000000" pitchFamily="2" charset="2"/>
              <a:buChar char="§"/>
            </a:pPr>
            <a:r>
              <a:rPr lang="en-US" sz="2000" dirty="0"/>
              <a:t>Check network bandwidth.</a:t>
            </a:r>
          </a:p>
          <a:p>
            <a:pPr marL="742950" lvl="1" indent="-285750">
              <a:buFont typeface="Wingdings" panose="05000000000000000000" pitchFamily="2" charset="2"/>
              <a:buChar char="§"/>
            </a:pPr>
            <a:r>
              <a:rPr lang="en-US" sz="2000" dirty="0"/>
              <a:t>Ensure TestNav is configured correctly on devices.</a:t>
            </a:r>
          </a:p>
          <a:p>
            <a:pPr marL="742950" lvl="1" indent="-285750">
              <a:buFont typeface="Wingdings" panose="05000000000000000000" pitchFamily="2" charset="2"/>
              <a:buChar char="§"/>
            </a:pPr>
            <a:r>
              <a:rPr lang="en-US" sz="2000" dirty="0"/>
              <a:t>Ensure participating staff know what to do during computer-based testing, including creating proctor groups and adding students.</a:t>
            </a:r>
          </a:p>
          <a:p>
            <a:pPr marL="742950" lvl="1" indent="-285750">
              <a:buFont typeface="Wingdings" panose="05000000000000000000" pitchFamily="2" charset="2"/>
              <a:buChar char="§"/>
            </a:pPr>
            <a:r>
              <a:rPr lang="en-US" sz="2000" dirty="0"/>
              <a:t>Students are familiar with the CBT tools and format.</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166</a:t>
            </a:fld>
            <a:endParaRPr kern="0"/>
          </a:p>
        </p:txBody>
      </p:sp>
    </p:spTree>
    <p:extLst>
      <p:ext uri="{BB962C8B-B14F-4D97-AF65-F5344CB8AC3E}">
        <p14:creationId xmlns:p14="http://schemas.microsoft.com/office/powerpoint/2010/main" val="47162160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Infrastructure Trial </a:t>
            </a:r>
            <a:br>
              <a:rPr lang="en-US" dirty="0">
                <a:solidFill>
                  <a:schemeClr val="tx2"/>
                </a:solidFill>
                <a:latin typeface="+mj-lt"/>
              </a:rPr>
            </a:br>
            <a:endParaRPr dirty="0">
              <a:solidFill>
                <a:schemeClr val="tx2"/>
              </a:solidFill>
              <a:latin typeface="+mj-lt"/>
            </a:endParaRPr>
          </a:p>
        </p:txBody>
      </p:sp>
      <p:sp>
        <p:nvSpPr>
          <p:cNvPr id="4" name="Content Placeholder 3">
            <a:extLst>
              <a:ext uri="{FF2B5EF4-FFF2-40B4-BE49-F238E27FC236}">
                <a16:creationId xmlns:a16="http://schemas.microsoft.com/office/drawing/2014/main" id="{3A00983D-68D5-4C13-B307-B7FDF96DEBF6}"/>
              </a:ext>
            </a:extLst>
          </p:cNvPr>
          <p:cNvSpPr>
            <a:spLocks noGrp="1"/>
          </p:cNvSpPr>
          <p:nvPr>
            <p:ph sz="quarter" idx="16"/>
          </p:nvPr>
        </p:nvSpPr>
        <p:spPr/>
        <p:txBody>
          <a:bodyPr/>
          <a:lstStyle/>
          <a:p>
            <a:r>
              <a:rPr lang="en-US" sz="2800"/>
              <a:t>Find more information and the Infrastructure Trial Guide on the BIE support page.</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167</a:t>
            </a:fld>
            <a:endParaRPr kern="0"/>
          </a:p>
        </p:txBody>
      </p:sp>
      <p:pic>
        <p:nvPicPr>
          <p:cNvPr id="2" name="Picture 1">
            <a:extLst>
              <a:ext uri="{FF2B5EF4-FFF2-40B4-BE49-F238E27FC236}">
                <a16:creationId xmlns:a16="http://schemas.microsoft.com/office/drawing/2014/main" id="{71E6A60A-664A-451A-9DDE-A26688924C25}"/>
              </a:ext>
            </a:extLst>
          </p:cNvPr>
          <p:cNvPicPr>
            <a:picLocks noChangeAspect="1"/>
          </p:cNvPicPr>
          <p:nvPr/>
        </p:nvPicPr>
        <p:blipFill>
          <a:blip r:embed="rId3"/>
          <a:srcRect/>
          <a:stretch/>
        </p:blipFill>
        <p:spPr>
          <a:xfrm>
            <a:off x="3012597" y="2905352"/>
            <a:ext cx="6309134" cy="3576592"/>
          </a:xfrm>
          <a:prstGeom prst="rect">
            <a:avLst/>
          </a:prstGeom>
          <a:ln>
            <a:solidFill>
              <a:schemeClr val="bg2"/>
            </a:solidFill>
          </a:ln>
          <a:effectLst>
            <a:outerShdw blurRad="50800" dist="38100" dir="2700000" algn="tl" rotWithShape="0">
              <a:prstClr val="black">
                <a:alpha val="40000"/>
              </a:prstClr>
            </a:outerShdw>
          </a:effectLst>
        </p:spPr>
      </p:pic>
      <p:sp>
        <p:nvSpPr>
          <p:cNvPr id="8" name="Oval 7">
            <a:extLst>
              <a:ext uri="{FF2B5EF4-FFF2-40B4-BE49-F238E27FC236}">
                <a16:creationId xmlns:a16="http://schemas.microsoft.com/office/drawing/2014/main" id="{F7C4A419-97BA-45FF-9060-4EB68B344FB0}"/>
              </a:ext>
            </a:extLst>
          </p:cNvPr>
          <p:cNvSpPr/>
          <p:nvPr/>
        </p:nvSpPr>
        <p:spPr>
          <a:xfrm>
            <a:off x="5428091" y="5897768"/>
            <a:ext cx="1403552" cy="3538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89961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4" name="Google Shape;964;p153"/>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b="1" dirty="0">
                <a:ea typeface="Open Sans Light" panose="020B0306030504020204" pitchFamily="34" charset="0"/>
                <a:cs typeface="Open Sans Light" panose="020B0306030504020204" pitchFamily="34" charset="0"/>
              </a:rPr>
              <a:t>Next Steps and Looking Ahead</a:t>
            </a:r>
            <a:endParaRPr b="1" dirty="0">
              <a:ea typeface="Open Sans Light" panose="020B0306030504020204" pitchFamily="34" charset="0"/>
              <a:cs typeface="Open Sans Light" panose="020B0306030504020204" pitchFamily="34" charset="0"/>
            </a:endParaRPr>
          </a:p>
        </p:txBody>
      </p:sp>
      <p:sp>
        <p:nvSpPr>
          <p:cNvPr id="4" name="Google Shape;1176;p179">
            <a:extLst>
              <a:ext uri="{FF2B5EF4-FFF2-40B4-BE49-F238E27FC236}">
                <a16:creationId xmlns:a16="http://schemas.microsoft.com/office/drawing/2014/main" id="{6CCB740A-9B6D-47B8-B580-B016199ABD63}"/>
              </a:ext>
            </a:extLst>
          </p:cNvPr>
          <p:cNvSpPr txBox="1">
            <a:spLocks/>
          </p:cNvSpPr>
          <p:nvPr/>
        </p:nvSpPr>
        <p:spPr>
          <a:xfrm>
            <a:off x="9209088" y="6488113"/>
            <a:ext cx="2743200" cy="365125"/>
          </a:xfrm>
          <a:prstGeom prst="rect">
            <a:avLst/>
          </a:prstGeom>
          <a:noFill/>
          <a:ln>
            <a:noFill/>
          </a:ln>
        </p:spPr>
        <p:txBody>
          <a:bodyPr spcFirstLastPara="1" vert="horz" wrap="square" lIns="57133" tIns="28567" rIns="57133" bIns="28567" rtlCol="0" anchor="t"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defTabSz="1219170">
              <a:defRPr/>
            </a:pPr>
            <a:fld id="{00000000-1234-1234-1234-123412341234}" type="slidenum">
              <a:rPr lang="en" sz="1000" kern="0" smtClean="0">
                <a:latin typeface="Open Sans Light" panose="020B0306030504020204" pitchFamily="34" charset="0"/>
                <a:ea typeface="Open Sans Light" panose="020B0306030504020204" pitchFamily="34" charset="0"/>
                <a:cs typeface="Open Sans Light" panose="020B0306030504020204" pitchFamily="34" charset="0"/>
              </a:rPr>
              <a:pPr algn="r" defTabSz="1219170">
                <a:defRPr/>
              </a:pPr>
              <a:t>168</a:t>
            </a:fld>
            <a:endParaRPr lang="en" sz="1000" kern="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82198765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a:ea typeface="Open Sans Light" panose="020B0306030504020204" pitchFamily="34" charset="0"/>
                <a:cs typeface="Open Sans Light" panose="020B0306030504020204" pitchFamily="34" charset="0"/>
              </a:rPr>
              <a:t>Next Steps</a:t>
            </a:r>
            <a:endParaRPr sz="4000" b="1">
              <a:ea typeface="Open Sans Light" panose="020B0306030504020204" pitchFamily="34" charset="0"/>
              <a:cs typeface="Open Sans Light" panose="020B0306030504020204" pitchFamily="34" charset="0"/>
            </a:endParaRPr>
          </a:p>
        </p:txBody>
      </p:sp>
      <p:sp>
        <p:nvSpPr>
          <p:cNvPr id="3" name="Content Placeholder 2">
            <a:extLst>
              <a:ext uri="{FF2B5EF4-FFF2-40B4-BE49-F238E27FC236}">
                <a16:creationId xmlns:a16="http://schemas.microsoft.com/office/drawing/2014/main" id="{536982DB-C7AE-43A6-BBB3-6E4B3CB33534}"/>
              </a:ext>
            </a:extLst>
          </p:cNvPr>
          <p:cNvSpPr>
            <a:spLocks noGrp="1"/>
          </p:cNvSpPr>
          <p:nvPr>
            <p:ph sz="quarter" idx="16"/>
          </p:nvPr>
        </p:nvSpPr>
        <p:spPr/>
        <p:txBody>
          <a:bodyPr/>
          <a:lstStyle/>
          <a:p>
            <a:pPr marL="342900" indent="-342900">
              <a:buClr>
                <a:schemeClr val="tx2"/>
              </a:buClr>
              <a:buFont typeface="Wingdings" panose="05000000000000000000" pitchFamily="2" charset="2"/>
              <a:buChar char="ü"/>
            </a:pPr>
            <a:r>
              <a:rPr lang="en-US" sz="2800" dirty="0"/>
              <a:t>Train all staff involved with Summative testing (today’s presentation and related resources).</a:t>
            </a:r>
          </a:p>
          <a:p>
            <a:pPr marL="342900" indent="-342900">
              <a:buClr>
                <a:schemeClr val="tx2"/>
              </a:buClr>
              <a:buFont typeface="Wingdings" panose="05000000000000000000" pitchFamily="2" charset="2"/>
              <a:buChar char="ü"/>
            </a:pPr>
            <a:r>
              <a:rPr lang="en-US" sz="2800" dirty="0"/>
              <a:t>Read the Test Coordinator Manual, Test Administration Manual, and Accessibility Features and Accommodations Manual (each manual has checklists for testing).</a:t>
            </a:r>
          </a:p>
          <a:p>
            <a:pPr marL="342900" indent="-342900">
              <a:buClr>
                <a:schemeClr val="tx2"/>
              </a:buClr>
              <a:buFont typeface="Wingdings" panose="05000000000000000000" pitchFamily="2" charset="2"/>
              <a:buChar char="ü"/>
            </a:pPr>
            <a:r>
              <a:rPr lang="en-US" sz="2800" dirty="0"/>
              <a:t>Verify and update student accommodations in ADAM by </a:t>
            </a:r>
            <a:r>
              <a:rPr lang="en-US" sz="2800" b="1" dirty="0">
                <a:solidFill>
                  <a:srgbClr val="FF0000"/>
                </a:solidFill>
              </a:rPr>
              <a:t>February 9, 2024</a:t>
            </a:r>
            <a:r>
              <a:rPr lang="en-US" sz="2800" dirty="0"/>
              <a:t>. </a:t>
            </a:r>
          </a:p>
          <a:p>
            <a:pPr marL="342900" indent="-342900">
              <a:buClr>
                <a:schemeClr val="tx2"/>
              </a:buClr>
              <a:buFont typeface="Wingdings" panose="05000000000000000000" pitchFamily="2" charset="2"/>
              <a:buChar char="ü"/>
            </a:pPr>
            <a:r>
              <a:rPr lang="en-US" sz="2800" dirty="0"/>
              <a:t>Prepare student testing devices.</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169</a:t>
            </a:fld>
            <a:endParaRPr kern="0"/>
          </a:p>
        </p:txBody>
      </p:sp>
    </p:spTree>
    <p:extLst>
      <p:ext uri="{BB962C8B-B14F-4D97-AF65-F5344CB8AC3E}">
        <p14:creationId xmlns:p14="http://schemas.microsoft.com/office/powerpoint/2010/main" val="1683830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pPr lvl="0"/>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Test Structure and Guidelines – Math Testing Times</a:t>
            </a:r>
            <a:br>
              <a:rPr lang="en-US" dirty="0">
                <a:solidFill>
                  <a:schemeClr val="tx2"/>
                </a:solidFill>
                <a:latin typeface="+mj-lt"/>
              </a:rPr>
            </a:br>
            <a:endParaRPr dirty="0">
              <a:solidFill>
                <a:schemeClr val="tx2"/>
              </a:solidFill>
              <a:latin typeface="+mj-lt"/>
            </a:endParaRPr>
          </a:p>
        </p:txBody>
      </p:sp>
      <p:sp>
        <p:nvSpPr>
          <p:cNvPr id="8" name="Text Placeholder 4">
            <a:extLst>
              <a:ext uri="{FF2B5EF4-FFF2-40B4-BE49-F238E27FC236}">
                <a16:creationId xmlns:a16="http://schemas.microsoft.com/office/drawing/2014/main" id="{A66BD86D-55EB-4880-B7C6-F418D6A1AE1C}"/>
              </a:ext>
            </a:extLst>
          </p:cNvPr>
          <p:cNvSpPr>
            <a:spLocks noGrp="1"/>
          </p:cNvSpPr>
          <p:nvPr>
            <p:ph sz="quarter" idx="16"/>
          </p:nvPr>
        </p:nvSpPr>
        <p:spPr/>
        <p:txBody>
          <a:bodyPr/>
          <a:lstStyle/>
          <a:p>
            <a:pPr lvl="1"/>
            <a:endParaRPr lang="en-US" sz="1600"/>
          </a:p>
          <a:p>
            <a:pPr lvl="1"/>
            <a:endParaRPr lang="en-US"/>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17</a:t>
            </a:fld>
            <a:endParaRPr kern="0"/>
          </a:p>
        </p:txBody>
      </p:sp>
      <p:graphicFrame>
        <p:nvGraphicFramePr>
          <p:cNvPr id="2" name="Table 1">
            <a:extLst>
              <a:ext uri="{FF2B5EF4-FFF2-40B4-BE49-F238E27FC236}">
                <a16:creationId xmlns:a16="http://schemas.microsoft.com/office/drawing/2014/main" id="{81E3D620-2CA8-4990-92D7-36BA328A12B9}"/>
              </a:ext>
            </a:extLst>
          </p:cNvPr>
          <p:cNvGraphicFramePr>
            <a:graphicFrameLocks noGrp="1"/>
          </p:cNvGraphicFramePr>
          <p:nvPr>
            <p:extLst>
              <p:ext uri="{D42A27DB-BD31-4B8C-83A1-F6EECF244321}">
                <p14:modId xmlns:p14="http://schemas.microsoft.com/office/powerpoint/2010/main" val="577534930"/>
              </p:ext>
            </p:extLst>
          </p:nvPr>
        </p:nvGraphicFramePr>
        <p:xfrm>
          <a:off x="1148890" y="2148721"/>
          <a:ext cx="10036548" cy="3965495"/>
        </p:xfrm>
        <a:graphic>
          <a:graphicData uri="http://schemas.openxmlformats.org/drawingml/2006/table">
            <a:tbl>
              <a:tblPr/>
              <a:tblGrid>
                <a:gridCol w="968031">
                  <a:extLst>
                    <a:ext uri="{9D8B030D-6E8A-4147-A177-3AD203B41FA5}">
                      <a16:colId xmlns:a16="http://schemas.microsoft.com/office/drawing/2014/main" val="3167931067"/>
                    </a:ext>
                  </a:extLst>
                </a:gridCol>
                <a:gridCol w="2120542">
                  <a:extLst>
                    <a:ext uri="{9D8B030D-6E8A-4147-A177-3AD203B41FA5}">
                      <a16:colId xmlns:a16="http://schemas.microsoft.com/office/drawing/2014/main" val="3709736300"/>
                    </a:ext>
                  </a:extLst>
                </a:gridCol>
                <a:gridCol w="1479616">
                  <a:extLst>
                    <a:ext uri="{9D8B030D-6E8A-4147-A177-3AD203B41FA5}">
                      <a16:colId xmlns:a16="http://schemas.microsoft.com/office/drawing/2014/main" val="514025986"/>
                    </a:ext>
                  </a:extLst>
                </a:gridCol>
                <a:gridCol w="1814468">
                  <a:extLst>
                    <a:ext uri="{9D8B030D-6E8A-4147-A177-3AD203B41FA5}">
                      <a16:colId xmlns:a16="http://schemas.microsoft.com/office/drawing/2014/main" val="2630238673"/>
                    </a:ext>
                  </a:extLst>
                </a:gridCol>
                <a:gridCol w="1814468">
                  <a:extLst>
                    <a:ext uri="{9D8B030D-6E8A-4147-A177-3AD203B41FA5}">
                      <a16:colId xmlns:a16="http://schemas.microsoft.com/office/drawing/2014/main" val="2844297974"/>
                    </a:ext>
                  </a:extLst>
                </a:gridCol>
                <a:gridCol w="1839423">
                  <a:extLst>
                    <a:ext uri="{9D8B030D-6E8A-4147-A177-3AD203B41FA5}">
                      <a16:colId xmlns:a16="http://schemas.microsoft.com/office/drawing/2014/main" val="1356325923"/>
                    </a:ext>
                  </a:extLst>
                </a:gridCol>
              </a:tblGrid>
              <a:tr h="775351">
                <a:tc>
                  <a:txBody>
                    <a:bodyPr/>
                    <a:lstStyle/>
                    <a:p>
                      <a:pPr algn="ctr" rtl="0" fontAlgn="base"/>
                      <a:r>
                        <a:rPr lang="en-US" sz="2100" b="1" u="none" strike="noStrike">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Grade</a:t>
                      </a:r>
                      <a:r>
                        <a:rPr lang="en-US" sz="2100" b="1">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100" b="1" i="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100" b="1" u="none" strike="noStrike">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Content Area/</a:t>
                      </a:r>
                    </a:p>
                    <a:p>
                      <a:pPr algn="ctr" rtl="0" fontAlgn="base"/>
                      <a:r>
                        <a:rPr lang="en-US" sz="2100" b="1" u="none" strike="noStrike">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Course</a:t>
                      </a:r>
                      <a:r>
                        <a:rPr lang="en-US" sz="2100" b="1">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100" b="1" i="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100" b="1" u="none" strike="noStrike">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Number of Units</a:t>
                      </a:r>
                      <a:r>
                        <a:rPr lang="en-US" sz="2100" b="1">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100" b="1" i="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100" b="1" i="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Calculator</a:t>
                      </a:r>
                    </a:p>
                  </a:txBody>
                  <a:tcPr marL="66015" marR="66015" marT="33008" marB="33008" anchor="ctr">
                    <a:solidFill>
                      <a:schemeClr val="bg2">
                        <a:alpha val="85000"/>
                      </a:schemeClr>
                    </a:solidFill>
                  </a:tcPr>
                </a:tc>
                <a:tc>
                  <a:txBody>
                    <a:bodyPr/>
                    <a:lstStyle/>
                    <a:p>
                      <a:pPr algn="ctr" rtl="0" fontAlgn="base"/>
                      <a:r>
                        <a:rPr lang="en-US" sz="2100" b="1" u="none" strike="noStrike">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Time</a:t>
                      </a:r>
                      <a:r>
                        <a:rPr lang="en-US" sz="2100" b="1">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100" b="1" i="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100" b="1" u="none" strike="noStrike">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Total Time</a:t>
                      </a:r>
                      <a:r>
                        <a:rPr lang="en-US" sz="2100" b="1">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100" b="1" i="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extLst>
                  <a:ext uri="{0D108BD9-81ED-4DB2-BD59-A6C34878D82A}">
                    <a16:rowId xmlns:a16="http://schemas.microsoft.com/office/drawing/2014/main" val="3796888658"/>
                  </a:ext>
                </a:extLst>
              </a:tr>
              <a:tr h="797536">
                <a:tc>
                  <a:txBody>
                    <a:bodyPr/>
                    <a:lstStyle/>
                    <a:p>
                      <a:pPr algn="ctr" rtl="0" fontAlgn="base"/>
                      <a:r>
                        <a:rPr lang="en-US" sz="21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HS</a:t>
                      </a:r>
                      <a:endParaRPr lang="en-US" sz="21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1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Algebra I</a:t>
                      </a:r>
                      <a:r>
                        <a:rPr lang="en-US" sz="21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1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1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2</a:t>
                      </a:r>
                      <a:r>
                        <a:rPr lang="en-US" sz="21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1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16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Unit 1- Non-calc &amp; calc section</a:t>
                      </a:r>
                    </a:p>
                    <a:p>
                      <a:pPr algn="ctr" rtl="0" fontAlgn="base"/>
                      <a:r>
                        <a:rPr lang="en-US" sz="16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Unit 2- Calc</a:t>
                      </a:r>
                    </a:p>
                  </a:txBody>
                  <a:tcPr marL="66015" marR="66015" marT="33008" marB="33008" anchor="ctr">
                    <a:solidFill>
                      <a:schemeClr val="bg2">
                        <a:alpha val="85000"/>
                      </a:schemeClr>
                    </a:solidFill>
                  </a:tcPr>
                </a:tc>
                <a:tc>
                  <a:txBody>
                    <a:bodyPr/>
                    <a:lstStyle/>
                    <a:p>
                      <a:pPr algn="ctr" rtl="0" fontAlgn="base"/>
                      <a:r>
                        <a:rPr lang="en-US" sz="21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90 minutes</a:t>
                      </a:r>
                      <a:r>
                        <a:rPr lang="en-US" sz="21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1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1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180 minutes</a:t>
                      </a:r>
                      <a:r>
                        <a:rPr lang="en-US" sz="21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1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extLst>
                  <a:ext uri="{0D108BD9-81ED-4DB2-BD59-A6C34878D82A}">
                    <a16:rowId xmlns:a16="http://schemas.microsoft.com/office/drawing/2014/main" val="588233611"/>
                  </a:ext>
                </a:extLst>
              </a:tr>
              <a:tr h="797536">
                <a:tc>
                  <a:txBody>
                    <a:bodyPr/>
                    <a:lstStyle/>
                    <a:p>
                      <a:pPr algn="ctr" rtl="0" fontAlgn="base"/>
                      <a:r>
                        <a:rPr lang="en-US" sz="2100" b="0" i="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HS</a:t>
                      </a:r>
                      <a:endParaRPr lang="en-US" sz="21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100" b="0" i="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Geometry</a:t>
                      </a:r>
                      <a:endParaRPr lang="en-US" sz="21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1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2</a:t>
                      </a:r>
                      <a:r>
                        <a:rPr lang="en-US" sz="21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1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16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Unit 1- Non-calc &amp; calc section</a:t>
                      </a:r>
                    </a:p>
                    <a:p>
                      <a:pPr algn="ctr" rtl="0" fontAlgn="base"/>
                      <a:r>
                        <a:rPr lang="en-US" sz="16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Unit 2- Calc</a:t>
                      </a:r>
                    </a:p>
                  </a:txBody>
                  <a:tcPr marL="66015" marR="66015" marT="33008" marB="33008" anchor="ctr">
                    <a:solidFill>
                      <a:schemeClr val="bg2">
                        <a:alpha val="85000"/>
                      </a:schemeClr>
                    </a:solidFill>
                  </a:tcPr>
                </a:tc>
                <a:tc>
                  <a:txBody>
                    <a:bodyPr/>
                    <a:lstStyle/>
                    <a:p>
                      <a:pPr algn="ctr" rtl="0" fontAlgn="base"/>
                      <a:r>
                        <a:rPr lang="en-US" sz="21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90 minutes</a:t>
                      </a:r>
                      <a:r>
                        <a:rPr lang="en-US" sz="21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1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1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180 minutes</a:t>
                      </a:r>
                      <a:r>
                        <a:rPr lang="en-US" sz="21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1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extLst>
                  <a:ext uri="{0D108BD9-81ED-4DB2-BD59-A6C34878D82A}">
                    <a16:rowId xmlns:a16="http://schemas.microsoft.com/office/drawing/2014/main" val="1193928607"/>
                  </a:ext>
                </a:extLst>
              </a:tr>
              <a:tr h="797536">
                <a:tc>
                  <a:txBody>
                    <a:bodyPr/>
                    <a:lstStyle/>
                    <a:p>
                      <a:pPr algn="ctr" rtl="0" fontAlgn="base"/>
                      <a:r>
                        <a:rPr lang="en-US" sz="21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HS</a:t>
                      </a:r>
                    </a:p>
                  </a:txBody>
                  <a:tcPr marL="66015" marR="66015" marT="33008" marB="33008" anchor="ctr">
                    <a:solidFill>
                      <a:schemeClr val="bg2">
                        <a:alpha val="85000"/>
                      </a:schemeClr>
                    </a:solidFill>
                  </a:tcPr>
                </a:tc>
                <a:tc>
                  <a:txBody>
                    <a:bodyPr/>
                    <a:lstStyle/>
                    <a:p>
                      <a:pPr algn="ctr" rtl="0" fontAlgn="base"/>
                      <a:r>
                        <a:rPr lang="en-US" sz="21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Algebra II</a:t>
                      </a:r>
                    </a:p>
                  </a:txBody>
                  <a:tcPr marL="66015" marR="66015" marT="33008" marB="33008" anchor="ctr">
                    <a:solidFill>
                      <a:schemeClr val="bg2">
                        <a:alpha val="85000"/>
                      </a:schemeClr>
                    </a:solidFill>
                  </a:tcPr>
                </a:tc>
                <a:tc>
                  <a:txBody>
                    <a:bodyPr/>
                    <a:lstStyle/>
                    <a:p>
                      <a:pPr algn="ctr" rtl="0" fontAlgn="base"/>
                      <a:r>
                        <a:rPr lang="en-US" sz="21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2</a:t>
                      </a:r>
                    </a:p>
                  </a:txBody>
                  <a:tcPr marL="66015" marR="66015" marT="33008" marB="33008" anchor="ctr">
                    <a:solidFill>
                      <a:schemeClr val="bg2">
                        <a:alpha val="85000"/>
                      </a:schemeClr>
                    </a:solidFill>
                  </a:tcPr>
                </a:tc>
                <a:tc>
                  <a:txBody>
                    <a:bodyPr/>
                    <a:lstStyle/>
                    <a:p>
                      <a:pPr algn="ctr" rtl="0" fontAlgn="base"/>
                      <a:r>
                        <a:rPr lang="en-US" sz="16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Unit 1- Non-calc &amp; calc section</a:t>
                      </a:r>
                    </a:p>
                    <a:p>
                      <a:pPr algn="ctr" rtl="0" fontAlgn="base"/>
                      <a:r>
                        <a:rPr lang="en-US" sz="16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Unit 2- Calc</a:t>
                      </a:r>
                    </a:p>
                  </a:txBody>
                  <a:tcPr marL="66015" marR="66015" marT="33008" marB="33008" anchor="ctr">
                    <a:solidFill>
                      <a:schemeClr val="bg2">
                        <a:alpha val="85000"/>
                      </a:schemeClr>
                    </a:solidFill>
                  </a:tcPr>
                </a:tc>
                <a:tc>
                  <a:txBody>
                    <a:bodyPr/>
                    <a:lstStyle/>
                    <a:p>
                      <a:pPr algn="ctr" rtl="0" fontAlgn="base"/>
                      <a:r>
                        <a:rPr lang="en-US" sz="21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90 minutes</a:t>
                      </a:r>
                    </a:p>
                  </a:txBody>
                  <a:tcPr marL="66015" marR="66015" marT="33008" marB="33008" anchor="ctr">
                    <a:solidFill>
                      <a:schemeClr val="bg2">
                        <a:alpha val="85000"/>
                      </a:schemeClr>
                    </a:solidFill>
                  </a:tcPr>
                </a:tc>
                <a:tc>
                  <a:txBody>
                    <a:bodyPr/>
                    <a:lstStyle/>
                    <a:p>
                      <a:pPr algn="ctr" rtl="0" fontAlgn="base"/>
                      <a:r>
                        <a:rPr lang="en-US" sz="21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180 minutes</a:t>
                      </a:r>
                    </a:p>
                  </a:txBody>
                  <a:tcPr marL="66015" marR="66015" marT="33008" marB="33008" anchor="ctr">
                    <a:solidFill>
                      <a:schemeClr val="bg2">
                        <a:alpha val="85000"/>
                      </a:schemeClr>
                    </a:solidFill>
                  </a:tcPr>
                </a:tc>
                <a:extLst>
                  <a:ext uri="{0D108BD9-81ED-4DB2-BD59-A6C34878D82A}">
                    <a16:rowId xmlns:a16="http://schemas.microsoft.com/office/drawing/2014/main" val="2086278188"/>
                  </a:ext>
                </a:extLst>
              </a:tr>
              <a:tr h="797536">
                <a:tc>
                  <a:txBody>
                    <a:bodyPr/>
                    <a:lstStyle/>
                    <a:p>
                      <a:pPr algn="ctr" rtl="0" fontAlgn="base"/>
                      <a:r>
                        <a:rPr lang="en-US" sz="21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HS</a:t>
                      </a:r>
                    </a:p>
                  </a:txBody>
                  <a:tcPr marL="66015" marR="66015" marT="33008" marB="33008" anchor="ctr">
                    <a:solidFill>
                      <a:schemeClr val="bg2">
                        <a:alpha val="85000"/>
                      </a:schemeClr>
                    </a:solidFill>
                  </a:tcPr>
                </a:tc>
                <a:tc>
                  <a:txBody>
                    <a:bodyPr/>
                    <a:lstStyle/>
                    <a:p>
                      <a:pPr algn="ctr" rtl="0" fontAlgn="base"/>
                      <a:r>
                        <a:rPr lang="en-US" sz="21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Integrated Math I, II, III</a:t>
                      </a:r>
                    </a:p>
                  </a:txBody>
                  <a:tcPr marL="66015" marR="66015" marT="33008" marB="33008" anchor="ctr">
                    <a:solidFill>
                      <a:schemeClr val="bg2">
                        <a:alpha val="85000"/>
                      </a:schemeClr>
                    </a:solidFill>
                  </a:tcPr>
                </a:tc>
                <a:tc>
                  <a:txBody>
                    <a:bodyPr/>
                    <a:lstStyle/>
                    <a:p>
                      <a:pPr algn="ctr" rtl="0" fontAlgn="base"/>
                      <a:r>
                        <a:rPr lang="en-US" sz="21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3</a:t>
                      </a:r>
                    </a:p>
                  </a:txBody>
                  <a:tcPr marL="66015" marR="66015" marT="33008" marB="33008" anchor="ctr">
                    <a:solidFill>
                      <a:schemeClr val="bg2">
                        <a:alpha val="85000"/>
                      </a:schemeClr>
                    </a:solidFill>
                  </a:tcPr>
                </a:tc>
                <a:tc>
                  <a:txBody>
                    <a:bodyPr/>
                    <a:lstStyle/>
                    <a:p>
                      <a:pPr algn="ctr" rtl="0" fontAlgn="base"/>
                      <a:r>
                        <a:rPr lang="en-US" sz="16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Unit 1- Non-calc &amp; calc section</a:t>
                      </a:r>
                    </a:p>
                    <a:p>
                      <a:pPr algn="ctr" rtl="0" fontAlgn="base"/>
                      <a:r>
                        <a:rPr lang="en-US" sz="16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Unit 2 &amp; 3- Calc</a:t>
                      </a:r>
                    </a:p>
                  </a:txBody>
                  <a:tcPr marL="66015" marR="66015" marT="33008" marB="33008" anchor="ctr">
                    <a:solidFill>
                      <a:schemeClr val="bg2">
                        <a:alpha val="85000"/>
                      </a:schemeClr>
                    </a:solidFill>
                  </a:tcPr>
                </a:tc>
                <a:tc>
                  <a:txBody>
                    <a:bodyPr/>
                    <a:lstStyle/>
                    <a:p>
                      <a:pPr algn="ctr" rtl="0" fontAlgn="base"/>
                      <a:r>
                        <a:rPr lang="en-US" sz="21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60 minutes</a:t>
                      </a:r>
                    </a:p>
                  </a:txBody>
                  <a:tcPr marL="66015" marR="66015" marT="33008" marB="33008" anchor="ctr">
                    <a:solidFill>
                      <a:schemeClr val="bg2">
                        <a:alpha val="85000"/>
                      </a:schemeClr>
                    </a:solidFill>
                  </a:tcPr>
                </a:tc>
                <a:tc>
                  <a:txBody>
                    <a:bodyPr/>
                    <a:lstStyle/>
                    <a:p>
                      <a:pPr algn="ctr" rtl="0" fontAlgn="base"/>
                      <a:r>
                        <a:rPr lang="en-US" sz="21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180 minutes</a:t>
                      </a:r>
                    </a:p>
                  </a:txBody>
                  <a:tcPr marL="66015" marR="66015" marT="33008" marB="33008" anchor="ctr">
                    <a:solidFill>
                      <a:schemeClr val="bg2">
                        <a:alpha val="85000"/>
                      </a:schemeClr>
                    </a:solidFill>
                  </a:tcPr>
                </a:tc>
                <a:extLst>
                  <a:ext uri="{0D108BD9-81ED-4DB2-BD59-A6C34878D82A}">
                    <a16:rowId xmlns:a16="http://schemas.microsoft.com/office/drawing/2014/main" val="1825081505"/>
                  </a:ext>
                </a:extLst>
              </a:tr>
            </a:tbl>
          </a:graphicData>
        </a:graphic>
      </p:graphicFrame>
    </p:spTree>
    <p:extLst>
      <p:ext uri="{BB962C8B-B14F-4D97-AF65-F5344CB8AC3E}">
        <p14:creationId xmlns:p14="http://schemas.microsoft.com/office/powerpoint/2010/main" val="196469582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a:ea typeface="Open Sans Light" panose="020B0306030504020204" pitchFamily="34" charset="0"/>
                <a:cs typeface="Open Sans Light" panose="020B0306030504020204" pitchFamily="34" charset="0"/>
              </a:rPr>
              <a:t>Forms for Administration</a:t>
            </a:r>
            <a:endParaRPr sz="4000" b="1">
              <a:ea typeface="Open Sans Light" panose="020B0306030504020204" pitchFamily="34" charset="0"/>
              <a:cs typeface="Open Sans Light" panose="020B0306030504020204" pitchFamily="34" charset="0"/>
            </a:endParaRPr>
          </a:p>
        </p:txBody>
      </p:sp>
      <p:sp>
        <p:nvSpPr>
          <p:cNvPr id="4" name="Content Placeholder 3">
            <a:extLst>
              <a:ext uri="{FF2B5EF4-FFF2-40B4-BE49-F238E27FC236}">
                <a16:creationId xmlns:a16="http://schemas.microsoft.com/office/drawing/2014/main" id="{D698169C-BA04-48ED-A594-C41DD1BADDBF}"/>
              </a:ext>
            </a:extLst>
          </p:cNvPr>
          <p:cNvSpPr>
            <a:spLocks noGrp="1"/>
          </p:cNvSpPr>
          <p:nvPr>
            <p:ph sz="quarter" idx="16"/>
          </p:nvPr>
        </p:nvSpPr>
        <p:spPr/>
        <p:txBody>
          <a:bodyPr/>
          <a:lstStyle/>
          <a:p>
            <a:pPr marL="342900" indent="-342900">
              <a:buFont typeface="Wingdings" panose="05000000000000000000" pitchFamily="2" charset="2"/>
              <a:buChar char="§"/>
            </a:pPr>
            <a:r>
              <a:rPr lang="en-US" sz="2400" b="1" dirty="0"/>
              <a:t>Prior to testing</a:t>
            </a:r>
          </a:p>
          <a:p>
            <a:pPr marL="800100" lvl="1" indent="-342900">
              <a:buFont typeface="Wingdings" panose="05000000000000000000" pitchFamily="2" charset="2"/>
              <a:buChar char="§"/>
            </a:pPr>
            <a:r>
              <a:rPr lang="en-US" sz="2000" dirty="0"/>
              <a:t>Security Agreement</a:t>
            </a:r>
          </a:p>
          <a:p>
            <a:pPr marL="342900" indent="-342900">
              <a:buFont typeface="Wingdings" panose="05000000000000000000" pitchFamily="2" charset="2"/>
              <a:buChar char="§"/>
            </a:pPr>
            <a:r>
              <a:rPr lang="en-US" sz="2400" b="1" dirty="0"/>
              <a:t>During Testing</a:t>
            </a:r>
          </a:p>
          <a:p>
            <a:pPr marL="800100" lvl="1" indent="-342900">
              <a:buFont typeface="Wingdings" panose="05000000000000000000" pitchFamily="2" charset="2"/>
              <a:buChar char="§"/>
            </a:pPr>
            <a:r>
              <a:rPr lang="en-US" sz="2000" dirty="0"/>
              <a:t>Irregularity Report </a:t>
            </a:r>
          </a:p>
          <a:p>
            <a:pPr marL="800100" lvl="1" indent="-342900">
              <a:buFont typeface="Wingdings" panose="05000000000000000000" pitchFamily="2" charset="2"/>
              <a:buChar char="§"/>
            </a:pPr>
            <a:r>
              <a:rPr lang="en-US" sz="2000" dirty="0"/>
              <a:t>Contaminated, Damaged, or Missing Materials</a:t>
            </a:r>
          </a:p>
          <a:p>
            <a:pPr marL="800100" lvl="1" indent="-342900">
              <a:buFont typeface="Wingdings" panose="05000000000000000000" pitchFamily="2" charset="2"/>
              <a:buChar char="§"/>
            </a:pPr>
            <a:r>
              <a:rPr lang="en-US" sz="2000" dirty="0"/>
              <a:t>School Chain of Custody (maintained locally)</a:t>
            </a:r>
          </a:p>
          <a:p>
            <a:pPr marL="342900" indent="-342900">
              <a:buFont typeface="Wingdings" panose="05000000000000000000" pitchFamily="2" charset="2"/>
              <a:buChar char="§"/>
            </a:pPr>
            <a:r>
              <a:rPr lang="en-US" sz="2400" b="1" dirty="0"/>
              <a:t>After Testing</a:t>
            </a:r>
          </a:p>
          <a:p>
            <a:pPr marL="800100" lvl="1" indent="-342900">
              <a:buFont typeface="Wingdings" panose="05000000000000000000" pitchFamily="2" charset="2"/>
              <a:buChar char="§"/>
            </a:pPr>
            <a:r>
              <a:rPr lang="en-US" sz="2000" dirty="0"/>
              <a:t>Post Test Certification Form</a:t>
            </a:r>
          </a:p>
          <a:p>
            <a:pPr marL="342900" indent="-342900">
              <a:buFont typeface="Wingdings" panose="05000000000000000000" pitchFamily="2" charset="2"/>
              <a:buChar char="§"/>
            </a:pPr>
            <a:r>
              <a:rPr lang="en-US" sz="2400" dirty="0"/>
              <a:t>All forms can be found at </a:t>
            </a:r>
            <a:r>
              <a:rPr lang="en-US" sz="2400" dirty="0">
                <a:solidFill>
                  <a:schemeClr val="tx2"/>
                </a:solidFill>
                <a:hlinkClick r:id="rId3">
                  <a:extLst>
                    <a:ext uri="{A12FA001-AC4F-418D-AE19-62706E023703}">
                      <ahyp:hlinkClr xmlns:ahyp="http://schemas.microsoft.com/office/drawing/2018/hyperlinkcolor" val="tx"/>
                    </a:ext>
                  </a:extLst>
                </a:hlinkClick>
              </a:rPr>
              <a:t>https://bie.mypearsonsupport.com/</a:t>
            </a:r>
            <a:r>
              <a:rPr lang="en-US" sz="2400" dirty="0"/>
              <a:t>.</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170</a:t>
            </a:fld>
            <a:endParaRPr kern="0"/>
          </a:p>
        </p:txBody>
      </p:sp>
    </p:spTree>
    <p:extLst>
      <p:ext uri="{BB962C8B-B14F-4D97-AF65-F5344CB8AC3E}">
        <p14:creationId xmlns:p14="http://schemas.microsoft.com/office/powerpoint/2010/main" val="320785056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a:ea typeface="Open Sans Light" panose="020B0306030504020204" pitchFamily="34" charset="0"/>
                <a:cs typeface="Open Sans Light" panose="020B0306030504020204" pitchFamily="34" charset="0"/>
              </a:rPr>
              <a:t>Item Development for Summative Assessments</a:t>
            </a:r>
            <a:endParaRPr sz="4000" b="1">
              <a:ea typeface="Open Sans Light" panose="020B0306030504020204" pitchFamily="34" charset="0"/>
              <a:cs typeface="Open Sans Light" panose="020B0306030504020204" pitchFamily="34" charset="0"/>
            </a:endParaRPr>
          </a:p>
        </p:txBody>
      </p:sp>
      <p:sp>
        <p:nvSpPr>
          <p:cNvPr id="4" name="Content Placeholder 3">
            <a:extLst>
              <a:ext uri="{FF2B5EF4-FFF2-40B4-BE49-F238E27FC236}">
                <a16:creationId xmlns:a16="http://schemas.microsoft.com/office/drawing/2014/main" id="{D698169C-BA04-48ED-A594-C41DD1BADDBF}"/>
              </a:ext>
            </a:extLst>
          </p:cNvPr>
          <p:cNvSpPr>
            <a:spLocks noGrp="1"/>
          </p:cNvSpPr>
          <p:nvPr>
            <p:ph sz="quarter" idx="16"/>
          </p:nvPr>
        </p:nvSpPr>
        <p:spPr/>
        <p:txBody>
          <a:bodyPr/>
          <a:lstStyle/>
          <a:p>
            <a:pPr marL="342900" indent="-342900">
              <a:buFont typeface="Wingdings" panose="05000000000000000000" pitchFamily="2" charset="2"/>
              <a:buChar char="§"/>
            </a:pPr>
            <a:r>
              <a:rPr lang="en-US" sz="2400" dirty="0"/>
              <a:t>The BIE and Pearson are current working on the development of new ELA and Math items for Summative assessments.</a:t>
            </a:r>
          </a:p>
          <a:p>
            <a:pPr marL="342900" indent="-342900">
              <a:buFont typeface="Wingdings" panose="05000000000000000000" pitchFamily="2" charset="2"/>
              <a:buChar char="§"/>
            </a:pPr>
            <a:r>
              <a:rPr lang="en-US" sz="2400" dirty="0"/>
              <a:t>Spring 2024 will be the first administration with BIE culturally relevant test items.</a:t>
            </a:r>
          </a:p>
          <a:p>
            <a:pPr marL="800100" lvl="1" indent="-342900">
              <a:buFont typeface="Wingdings" panose="05000000000000000000" pitchFamily="2" charset="2"/>
              <a:buChar char="§"/>
            </a:pPr>
            <a:r>
              <a:rPr lang="en-US" sz="2000" dirty="0"/>
              <a:t>These items are designed to be culturally relevant and sensitive to the Native American student population.</a:t>
            </a:r>
          </a:p>
          <a:p>
            <a:pPr marL="342900" indent="-342900">
              <a:buFont typeface="Wingdings" panose="05000000000000000000" pitchFamily="2" charset="2"/>
              <a:buChar char="§"/>
            </a:pPr>
            <a:r>
              <a:rPr lang="en-US" sz="2400" dirty="0"/>
              <a:t>There are several opportunities for BIE educators to participate in this development process. </a:t>
            </a:r>
            <a:r>
              <a:rPr lang="en-US" sz="2400" dirty="0">
                <a:solidFill>
                  <a:schemeClr val="tx2"/>
                </a:solidFill>
                <a:hlinkClick r:id="rId3">
                  <a:extLst>
                    <a:ext uri="{A12FA001-AC4F-418D-AE19-62706E023703}">
                      <ahyp:hlinkClr xmlns:ahyp="http://schemas.microsoft.com/office/drawing/2018/hyperlinkcolor" val="tx"/>
                    </a:ext>
                  </a:extLst>
                </a:hlinkClick>
              </a:rPr>
              <a:t>https://bie.mypearsonsupport.com/</a:t>
            </a:r>
            <a:r>
              <a:rPr lang="en-US" sz="2400" dirty="0">
                <a:solidFill>
                  <a:schemeClr val="tx2"/>
                </a:solidFill>
              </a:rPr>
              <a:t> </a:t>
            </a:r>
            <a:endParaRPr lang="en-US" sz="2000" dirty="0">
              <a:solidFill>
                <a:schemeClr val="tx2"/>
              </a:solidFill>
            </a:endParaRP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171</a:t>
            </a:fld>
            <a:endParaRPr kern="0"/>
          </a:p>
        </p:txBody>
      </p:sp>
    </p:spTree>
    <p:extLst>
      <p:ext uri="{BB962C8B-B14F-4D97-AF65-F5344CB8AC3E}">
        <p14:creationId xmlns:p14="http://schemas.microsoft.com/office/powerpoint/2010/main" val="162552092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4" name="Google Shape;964;p153"/>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b="1" dirty="0">
                <a:ea typeface="Open Sans Light" panose="020B0306030504020204" pitchFamily="34" charset="0"/>
                <a:cs typeface="Open Sans Light" panose="020B0306030504020204" pitchFamily="34" charset="0"/>
              </a:rPr>
              <a:t>BIE Upcoming Trainings</a:t>
            </a:r>
            <a:endParaRPr b="1" dirty="0">
              <a:ea typeface="Open Sans Light" panose="020B0306030504020204" pitchFamily="34" charset="0"/>
              <a:cs typeface="Open Sans Light" panose="020B0306030504020204" pitchFamily="34" charset="0"/>
            </a:endParaRPr>
          </a:p>
        </p:txBody>
      </p:sp>
      <p:sp>
        <p:nvSpPr>
          <p:cNvPr id="4" name="Google Shape;1176;p179">
            <a:extLst>
              <a:ext uri="{FF2B5EF4-FFF2-40B4-BE49-F238E27FC236}">
                <a16:creationId xmlns:a16="http://schemas.microsoft.com/office/drawing/2014/main" id="{7377CA77-37AB-4797-B9DB-1C325B907C3F}"/>
              </a:ext>
            </a:extLst>
          </p:cNvPr>
          <p:cNvSpPr txBox="1">
            <a:spLocks/>
          </p:cNvSpPr>
          <p:nvPr/>
        </p:nvSpPr>
        <p:spPr>
          <a:xfrm>
            <a:off x="9209088" y="6488113"/>
            <a:ext cx="2743200" cy="365125"/>
          </a:xfrm>
          <a:prstGeom prst="rect">
            <a:avLst/>
          </a:prstGeom>
          <a:noFill/>
          <a:ln>
            <a:noFill/>
          </a:ln>
        </p:spPr>
        <p:txBody>
          <a:bodyPr spcFirstLastPara="1" vert="horz" wrap="square" lIns="57133" tIns="28567" rIns="57133" bIns="28567" rtlCol="0" anchor="t"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defTabSz="1219170">
              <a:defRPr/>
            </a:pPr>
            <a:fld id="{00000000-1234-1234-1234-123412341234}" type="slidenum">
              <a:rPr lang="en" sz="1000" kern="0" smtClean="0">
                <a:latin typeface="Open Sans Light" panose="020B0306030504020204" pitchFamily="34" charset="0"/>
                <a:ea typeface="Open Sans Light" panose="020B0306030504020204" pitchFamily="34" charset="0"/>
                <a:cs typeface="Open Sans Light" panose="020B0306030504020204" pitchFamily="34" charset="0"/>
              </a:rPr>
              <a:pPr algn="r" defTabSz="1219170">
                <a:defRPr/>
              </a:pPr>
              <a:t>172</a:t>
            </a:fld>
            <a:endParaRPr lang="en" sz="1000" kern="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79377905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Reports Training </a:t>
            </a:r>
            <a:br>
              <a:rPr lang="en-US" dirty="0">
                <a:solidFill>
                  <a:schemeClr val="tx2"/>
                </a:solidFill>
                <a:latin typeface="+mj-lt"/>
              </a:rPr>
            </a:br>
            <a:endParaRPr dirty="0">
              <a:solidFill>
                <a:schemeClr val="tx2"/>
              </a:solidFill>
              <a:latin typeface="+mj-lt"/>
            </a:endParaRP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173</a:t>
            </a:fld>
            <a:endParaRPr kern="0"/>
          </a:p>
        </p:txBody>
      </p:sp>
      <p:pic>
        <p:nvPicPr>
          <p:cNvPr id="5122" name="Picture 2">
            <a:extLst>
              <a:ext uri="{FF2B5EF4-FFF2-40B4-BE49-F238E27FC236}">
                <a16:creationId xmlns:a16="http://schemas.microsoft.com/office/drawing/2014/main" id="{F519DBD9-F887-4AD8-8FE8-5678FCCCC5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702" y="1505745"/>
            <a:ext cx="7618596" cy="51673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E409AB2-9964-467C-94D6-A849B856E9EF}"/>
              </a:ext>
            </a:extLst>
          </p:cNvPr>
          <p:cNvSpPr/>
          <p:nvPr/>
        </p:nvSpPr>
        <p:spPr>
          <a:xfrm>
            <a:off x="5325199" y="3261856"/>
            <a:ext cx="262728" cy="369332"/>
          </a:xfrm>
          <a:prstGeom prst="rect">
            <a:avLst/>
          </a:prstGeom>
        </p:spPr>
        <p:txBody>
          <a:bodyPr wrap="square">
            <a:spAutoFit/>
          </a:bodyPr>
          <a:lstStyle/>
          <a:p>
            <a:r>
              <a:rPr lang="en-US">
                <a:latin typeface="Times New Roman" panose="02020603050405020304" pitchFamily="18" charset="0"/>
              </a:rPr>
              <a:t> </a:t>
            </a:r>
            <a:endParaRPr lang="en-US"/>
          </a:p>
        </p:txBody>
      </p:sp>
      <p:sp>
        <p:nvSpPr>
          <p:cNvPr id="5" name="TextBox 4">
            <a:extLst>
              <a:ext uri="{FF2B5EF4-FFF2-40B4-BE49-F238E27FC236}">
                <a16:creationId xmlns:a16="http://schemas.microsoft.com/office/drawing/2014/main" id="{F5A186A0-6D72-4CB6-8BF3-67022C85495C}"/>
              </a:ext>
            </a:extLst>
          </p:cNvPr>
          <p:cNvSpPr txBox="1"/>
          <p:nvPr/>
        </p:nvSpPr>
        <p:spPr>
          <a:xfrm>
            <a:off x="2888324" y="2624933"/>
            <a:ext cx="2699603" cy="3310485"/>
          </a:xfrm>
          <a:prstGeom prst="rect">
            <a:avLst/>
          </a:prstGeom>
          <a:solidFill>
            <a:schemeClr val="tx2"/>
          </a:solidFill>
        </p:spPr>
        <p:txBody>
          <a:bodyPr wrap="square" rtlCol="0">
            <a:noAutofit/>
          </a:bodyPr>
          <a:lstStyle/>
          <a:p>
            <a:pPr algn="ctr">
              <a:buClr>
                <a:schemeClr val="bg2"/>
              </a:buClr>
            </a:pPr>
            <a:endParaRPr lang="en-US" sz="3200" b="1" dirty="0">
              <a:solidFill>
                <a:schemeClr val="bg2"/>
              </a:solidFill>
            </a:endParaRPr>
          </a:p>
          <a:p>
            <a:pPr algn="ctr">
              <a:buClr>
                <a:schemeClr val="bg2"/>
              </a:buClr>
            </a:pPr>
            <a:endParaRPr lang="en-US" sz="3200" b="1" dirty="0">
              <a:solidFill>
                <a:schemeClr val="bg2"/>
              </a:solidFill>
            </a:endParaRPr>
          </a:p>
          <a:p>
            <a:pPr algn="ctr">
              <a:buClr>
                <a:schemeClr val="bg2"/>
              </a:buClr>
            </a:pPr>
            <a:r>
              <a:rPr lang="en-US" sz="3200" b="1"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t>Fall </a:t>
            </a:r>
          </a:p>
          <a:p>
            <a:pPr algn="ctr">
              <a:buClr>
                <a:schemeClr val="bg2"/>
              </a:buClr>
            </a:pPr>
            <a:r>
              <a:rPr lang="en-US" sz="3200" b="1"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t>2024</a:t>
            </a:r>
          </a:p>
        </p:txBody>
      </p:sp>
      <p:sp>
        <p:nvSpPr>
          <p:cNvPr id="7" name="TextBox 6">
            <a:extLst>
              <a:ext uri="{FF2B5EF4-FFF2-40B4-BE49-F238E27FC236}">
                <a16:creationId xmlns:a16="http://schemas.microsoft.com/office/drawing/2014/main" id="{A0847C0A-4D8C-489B-984D-734AEEEE0D96}"/>
              </a:ext>
            </a:extLst>
          </p:cNvPr>
          <p:cNvSpPr txBox="1"/>
          <p:nvPr/>
        </p:nvSpPr>
        <p:spPr>
          <a:xfrm>
            <a:off x="6317047" y="2395820"/>
            <a:ext cx="2892041" cy="3768709"/>
          </a:xfrm>
          <a:prstGeom prst="rect">
            <a:avLst/>
          </a:prstGeom>
          <a:solidFill>
            <a:schemeClr val="bg1"/>
          </a:solidFill>
        </p:spPr>
        <p:txBody>
          <a:bodyPr wrap="square" rtlCol="0">
            <a:noAutofit/>
          </a:bodyPr>
          <a:lstStyle/>
          <a:p>
            <a:pPr fontAlgn="base"/>
            <a:r>
              <a:rPr lang="en-US" sz="1400" b="1" u="sng">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School Reports </a:t>
            </a:r>
          </a:p>
          <a:p>
            <a:pPr marL="228594" indent="-228594">
              <a:buFont typeface="Arial" panose="020B0604020202020204" pitchFamily="34" charset="0"/>
              <a:buChar char="•"/>
            </a:pPr>
            <a:endParaRPr lang="en-US" sz="14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Wingdings" panose="05000000000000000000" pitchFamily="2" charset="2"/>
              <a:buChar char="§"/>
            </a:pPr>
            <a:r>
              <a:rPr lang="en-US" sz="14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Individual Student Reports (ISR) </a:t>
            </a:r>
          </a:p>
          <a:p>
            <a:pPr fontAlgn="base"/>
            <a:endParaRPr lang="en-US" sz="16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Wingdings" panose="05000000000000000000" pitchFamily="2" charset="2"/>
              <a:buChar char="§"/>
            </a:pPr>
            <a:r>
              <a:rPr lang="en-US" sz="14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Reporting Category Roster </a:t>
            </a:r>
          </a:p>
          <a:p>
            <a:pPr marL="285750" indent="-285750">
              <a:buFont typeface="Wingdings" panose="05000000000000000000" pitchFamily="2" charset="2"/>
              <a:buChar char="§"/>
            </a:pPr>
            <a:endParaRPr lang="en-US" sz="14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Wingdings" panose="05000000000000000000" pitchFamily="2" charset="2"/>
              <a:buChar char="§"/>
            </a:pPr>
            <a:r>
              <a:rPr lang="en-US" sz="14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School Standards Roster </a:t>
            </a:r>
          </a:p>
          <a:p>
            <a:pPr marL="285750" indent="-285750">
              <a:buFont typeface="Wingdings" panose="05000000000000000000" pitchFamily="2" charset="2"/>
              <a:buChar char="§"/>
            </a:pPr>
            <a:endParaRPr lang="en-US" sz="14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Wingdings" panose="05000000000000000000" pitchFamily="2" charset="2"/>
              <a:buChar char="§"/>
            </a:pPr>
            <a:r>
              <a:rPr lang="en-US" sz="14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Reporting Category Summary </a:t>
            </a:r>
          </a:p>
          <a:p>
            <a:pPr marL="285750" indent="-285750">
              <a:buFont typeface="Wingdings" panose="05000000000000000000" pitchFamily="2" charset="2"/>
              <a:buChar char="§"/>
            </a:pPr>
            <a:endParaRPr lang="en-US" sz="14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Wingdings" panose="05000000000000000000" pitchFamily="2" charset="2"/>
              <a:buChar char="§"/>
            </a:pPr>
            <a:r>
              <a:rPr lang="en-US" sz="14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Evidence Statement Analysis </a:t>
            </a:r>
          </a:p>
          <a:p>
            <a:pPr marL="285750" indent="-285750">
              <a:buFont typeface="Wingdings" panose="05000000000000000000" pitchFamily="2" charset="2"/>
              <a:buChar char="§"/>
            </a:pPr>
            <a:endParaRPr lang="en-US" sz="14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Wingdings" panose="05000000000000000000" pitchFamily="2" charset="2"/>
              <a:buChar char="§"/>
            </a:pPr>
            <a:r>
              <a:rPr lang="en-US" sz="14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Demographic Performance Level Summary </a:t>
            </a:r>
          </a:p>
        </p:txBody>
      </p:sp>
    </p:spTree>
    <p:extLst>
      <p:ext uri="{BB962C8B-B14F-4D97-AF65-F5344CB8AC3E}">
        <p14:creationId xmlns:p14="http://schemas.microsoft.com/office/powerpoint/2010/main" val="383804666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4" name="Google Shape;964;p153"/>
          <p:cNvSpPr txBox="1">
            <a:spLocks noGrp="1"/>
          </p:cNvSpPr>
          <p:nvPr>
            <p:ph type="title"/>
          </p:nvPr>
        </p:nvSpPr>
        <p:spPr>
          <a:xfrm>
            <a:off x="1035170" y="1701800"/>
            <a:ext cx="6799319" cy="2887662"/>
          </a:xfrm>
          <a:prstGeom prst="rect">
            <a:avLst/>
          </a:prstGeom>
          <a:noFill/>
          <a:ln>
            <a:noFill/>
          </a:ln>
        </p:spPr>
        <p:txBody>
          <a:bodyPr spcFirstLastPara="1" wrap="square" lIns="76200" tIns="76200" rIns="76200" bIns="76200" anchor="ctr" anchorCtr="0">
            <a:noAutofit/>
          </a:bodyPr>
          <a:lstStyle/>
          <a:p>
            <a:r>
              <a:rPr lang="en-US" b="1" dirty="0">
                <a:ea typeface="Open Sans Light" panose="020B0306030504020204" pitchFamily="34" charset="0"/>
                <a:cs typeface="Open Sans Light" panose="020B0306030504020204" pitchFamily="34" charset="0"/>
              </a:rPr>
              <a:t>Support and Contacts</a:t>
            </a:r>
            <a:endParaRPr b="1" dirty="0">
              <a:ea typeface="Open Sans Light" panose="020B0306030504020204" pitchFamily="34" charset="0"/>
              <a:cs typeface="Open Sans Light" panose="020B0306030504020204" pitchFamily="34" charset="0"/>
            </a:endParaRPr>
          </a:p>
        </p:txBody>
      </p:sp>
      <p:sp>
        <p:nvSpPr>
          <p:cNvPr id="4" name="Google Shape;1176;p179">
            <a:extLst>
              <a:ext uri="{FF2B5EF4-FFF2-40B4-BE49-F238E27FC236}">
                <a16:creationId xmlns:a16="http://schemas.microsoft.com/office/drawing/2014/main" id="{35E3C9F5-9610-4561-9160-06ED3A0EC6F6}"/>
              </a:ext>
            </a:extLst>
          </p:cNvPr>
          <p:cNvSpPr txBox="1">
            <a:spLocks/>
          </p:cNvSpPr>
          <p:nvPr/>
        </p:nvSpPr>
        <p:spPr>
          <a:xfrm>
            <a:off x="9209088" y="6488113"/>
            <a:ext cx="2743200" cy="365125"/>
          </a:xfrm>
          <a:prstGeom prst="rect">
            <a:avLst/>
          </a:prstGeom>
          <a:noFill/>
          <a:ln>
            <a:noFill/>
          </a:ln>
        </p:spPr>
        <p:txBody>
          <a:bodyPr spcFirstLastPara="1" vert="horz" wrap="square" lIns="57133" tIns="28567" rIns="57133" bIns="28567" rtlCol="0" anchor="t"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defTabSz="1219170">
              <a:defRPr/>
            </a:pPr>
            <a:fld id="{00000000-1234-1234-1234-123412341234}" type="slidenum">
              <a:rPr lang="en" sz="1000" kern="0" smtClean="0">
                <a:latin typeface="Open Sans Light" panose="020B0306030504020204" pitchFamily="34" charset="0"/>
                <a:ea typeface="Open Sans Light" panose="020B0306030504020204" pitchFamily="34" charset="0"/>
                <a:cs typeface="Open Sans Light" panose="020B0306030504020204" pitchFamily="34" charset="0"/>
              </a:rPr>
              <a:pPr algn="r" defTabSz="1219170">
                <a:defRPr/>
              </a:pPr>
              <a:t>174</a:t>
            </a:fld>
            <a:endParaRPr lang="en" sz="1000" kern="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409710036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Pearson Customer Support </a:t>
            </a:r>
            <a:br>
              <a:rPr lang="en-US" sz="4000" b="1" dirty="0">
                <a:ea typeface="Open Sans Light" panose="020B0306030504020204" pitchFamily="34" charset="0"/>
                <a:cs typeface="Open Sans Light" panose="020B0306030504020204" pitchFamily="34" charset="0"/>
              </a:rPr>
            </a:br>
            <a:endParaRPr b="1" dirty="0">
              <a:ea typeface="Open Sans Light" panose="020B0306030504020204" pitchFamily="34" charset="0"/>
              <a:cs typeface="Open Sans Light" panose="020B0306030504020204" pitchFamily="34" charset="0"/>
            </a:endParaRP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175</a:t>
            </a:fld>
            <a:endParaRPr kern="0"/>
          </a:p>
        </p:txBody>
      </p:sp>
      <p:sp>
        <p:nvSpPr>
          <p:cNvPr id="8" name="Rectangle: Rounded Corners 7">
            <a:extLst>
              <a:ext uri="{FF2B5EF4-FFF2-40B4-BE49-F238E27FC236}">
                <a16:creationId xmlns:a16="http://schemas.microsoft.com/office/drawing/2014/main" id="{E8B5E9B5-A31C-4CE6-B779-8E18AC6ED916}"/>
              </a:ext>
            </a:extLst>
          </p:cNvPr>
          <p:cNvSpPr/>
          <p:nvPr/>
        </p:nvSpPr>
        <p:spPr>
          <a:xfrm>
            <a:off x="421816" y="2087482"/>
            <a:ext cx="3130257" cy="4277956"/>
          </a:xfrm>
          <a:prstGeom prst="roundRect">
            <a:avLst/>
          </a:prstGeom>
          <a:solidFill>
            <a:schemeClr val="bg2">
              <a:alpha val="8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fontAlgn="base">
              <a:buClr>
                <a:schemeClr val="bg2"/>
              </a:buClr>
            </a:pPr>
            <a:r>
              <a:rPr lang="en-US" sz="1900" b="1" u="sng"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BIE Customer Support </a:t>
            </a:r>
          </a:p>
          <a:p>
            <a:pPr algn="ctr" fontAlgn="base">
              <a:buClr>
                <a:schemeClr val="bg2"/>
              </a:buClr>
            </a:pPr>
            <a:br>
              <a:rPr lang="en-US" sz="19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br>
            <a:r>
              <a:rPr lang="en-US" sz="19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900"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1-833-302-9587</a:t>
            </a:r>
            <a:br>
              <a:rPr lang="en-US" sz="19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br>
            <a:br>
              <a:rPr lang="en-US" sz="19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br>
            <a:r>
              <a:rPr lang="en-US" sz="1900" b="1" u="sng"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Monday – Friday</a:t>
            </a:r>
          </a:p>
          <a:p>
            <a:r>
              <a:rPr lang="en-US" sz="19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3:30 am – 4:30 pm (PT)</a:t>
            </a:r>
          </a:p>
          <a:p>
            <a:r>
              <a:rPr lang="en-US" sz="19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4:30 am – 5:30 pm (MT)</a:t>
            </a:r>
          </a:p>
          <a:p>
            <a:pPr fontAlgn="base"/>
            <a:r>
              <a:rPr lang="en-US" sz="19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5:30 am – 6:30 pm (CT)</a:t>
            </a:r>
          </a:p>
          <a:p>
            <a:r>
              <a:rPr lang="en-US" sz="19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6:30 am – 7:30 pm (ET)</a:t>
            </a:r>
          </a:p>
        </p:txBody>
      </p:sp>
      <p:pic>
        <p:nvPicPr>
          <p:cNvPr id="2" name="Picture 1">
            <a:extLst>
              <a:ext uri="{FF2B5EF4-FFF2-40B4-BE49-F238E27FC236}">
                <a16:creationId xmlns:a16="http://schemas.microsoft.com/office/drawing/2014/main" id="{66E516FD-223F-44F6-B708-4BC71D6B4060}"/>
              </a:ext>
            </a:extLst>
          </p:cNvPr>
          <p:cNvPicPr>
            <a:picLocks noChangeAspect="1"/>
          </p:cNvPicPr>
          <p:nvPr/>
        </p:nvPicPr>
        <p:blipFill>
          <a:blip r:embed="rId3"/>
          <a:srcRect/>
          <a:stretch/>
        </p:blipFill>
        <p:spPr>
          <a:xfrm>
            <a:off x="4150437" y="2294733"/>
            <a:ext cx="7333707" cy="3887124"/>
          </a:xfrm>
          <a:prstGeom prst="rect">
            <a:avLst/>
          </a:prstGeom>
          <a:ln>
            <a:solidFill>
              <a:schemeClr val="bg2"/>
            </a:solidFill>
          </a:ln>
          <a:effectLst>
            <a:outerShdw blurRad="50800" dist="38100" dir="2700000" algn="tl" rotWithShape="0">
              <a:prstClr val="black">
                <a:alpha val="40000"/>
              </a:prstClr>
            </a:outerShdw>
          </a:effectLst>
        </p:spPr>
      </p:pic>
      <p:sp>
        <p:nvSpPr>
          <p:cNvPr id="12" name="Oval 11">
            <a:extLst>
              <a:ext uri="{FF2B5EF4-FFF2-40B4-BE49-F238E27FC236}">
                <a16:creationId xmlns:a16="http://schemas.microsoft.com/office/drawing/2014/main" id="{13051E26-2467-4103-BB92-41CA8971F836}"/>
              </a:ext>
            </a:extLst>
          </p:cNvPr>
          <p:cNvSpPr/>
          <p:nvPr/>
        </p:nvSpPr>
        <p:spPr>
          <a:xfrm>
            <a:off x="4019807" y="3779265"/>
            <a:ext cx="2543551" cy="4232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9E8561F-D696-498F-8AF3-4B5706872ED3}"/>
              </a:ext>
            </a:extLst>
          </p:cNvPr>
          <p:cNvSpPr/>
          <p:nvPr/>
        </p:nvSpPr>
        <p:spPr>
          <a:xfrm>
            <a:off x="4020933" y="5687019"/>
            <a:ext cx="1504656" cy="4232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578422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dirty="0">
                <a:ea typeface="Open Sans Light" panose="020B0306030504020204" pitchFamily="34" charset="0"/>
                <a:cs typeface="Open Sans Light" panose="020B0306030504020204" pitchFamily="34" charset="0"/>
              </a:rPr>
              <a:t>BIE Contacts</a:t>
            </a:r>
            <a:endParaRPr sz="4000" b="1" dirty="0">
              <a:ea typeface="Open Sans Light" panose="020B0306030504020204" pitchFamily="34" charset="0"/>
              <a:cs typeface="Open Sans Light" panose="020B0306030504020204" pitchFamily="34" charset="0"/>
            </a:endParaRPr>
          </a:p>
        </p:txBody>
      </p:sp>
      <p:sp>
        <p:nvSpPr>
          <p:cNvPr id="3" name="Text Placeholder 2">
            <a:extLst>
              <a:ext uri="{FF2B5EF4-FFF2-40B4-BE49-F238E27FC236}">
                <a16:creationId xmlns:a16="http://schemas.microsoft.com/office/drawing/2014/main" id="{E728E605-7C98-48F9-B5A5-9F5B291A960A}"/>
              </a:ext>
            </a:extLst>
          </p:cNvPr>
          <p:cNvSpPr>
            <a:spLocks noGrp="1"/>
          </p:cNvSpPr>
          <p:nvPr>
            <p:ph sz="quarter" idx="16"/>
          </p:nvPr>
        </p:nvSpPr>
        <p:spPr/>
        <p:txBody>
          <a:bodyPr/>
          <a:lstStyle/>
          <a:p>
            <a:r>
              <a:rPr lang="en-US" sz="2800" dirty="0"/>
              <a:t>For General Questions related to the ELA and Math Assessment:</a:t>
            </a:r>
          </a:p>
          <a:p>
            <a:r>
              <a:rPr lang="en-US" sz="2800" b="1" dirty="0"/>
              <a:t>Aurelia Shorty</a:t>
            </a:r>
            <a:r>
              <a:rPr lang="en-US" sz="2800" dirty="0"/>
              <a:t>, Education Specialist, </a:t>
            </a:r>
            <a:r>
              <a:rPr lang="en-US" sz="2800" dirty="0">
                <a:solidFill>
                  <a:schemeClr val="tx2"/>
                </a:solidFill>
                <a:hlinkClick r:id="rId3">
                  <a:extLst>
                    <a:ext uri="{A12FA001-AC4F-418D-AE19-62706E023703}">
                      <ahyp:hlinkClr xmlns:ahyp="http://schemas.microsoft.com/office/drawing/2018/hyperlinkcolor" val="tx"/>
                    </a:ext>
                  </a:extLst>
                </a:hlinkClick>
              </a:rPr>
              <a:t>aurelia.shorty@bie.edu</a:t>
            </a:r>
            <a:r>
              <a:rPr lang="en-US" sz="2800" dirty="0"/>
              <a:t> </a:t>
            </a:r>
          </a:p>
          <a:p>
            <a:endParaRPr lang="en-US" sz="2800" dirty="0"/>
          </a:p>
          <a:p>
            <a:r>
              <a:rPr lang="en-US" sz="2800" dirty="0"/>
              <a:t>For questions related to Assessment data files:</a:t>
            </a:r>
          </a:p>
          <a:p>
            <a:r>
              <a:rPr lang="en-US" sz="2800" b="1" dirty="0"/>
              <a:t>Dr. Rebecca Izzo</a:t>
            </a:r>
            <a:r>
              <a:rPr lang="en-US" sz="2800" dirty="0"/>
              <a:t>, Research Analyst, </a:t>
            </a:r>
            <a:r>
              <a:rPr lang="en-US" sz="2800" dirty="0">
                <a:solidFill>
                  <a:schemeClr val="tx2"/>
                </a:solidFill>
                <a:hlinkClick r:id="rId4">
                  <a:extLst>
                    <a:ext uri="{A12FA001-AC4F-418D-AE19-62706E023703}">
                      <ahyp:hlinkClr xmlns:ahyp="http://schemas.microsoft.com/office/drawing/2018/hyperlinkcolor" val="tx"/>
                    </a:ext>
                  </a:extLst>
                </a:hlinkClick>
              </a:rPr>
              <a:t>rebecca.Izzo@bie.edu</a:t>
            </a:r>
            <a:r>
              <a:rPr lang="en-US" sz="2800" dirty="0"/>
              <a:t> </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176</a:t>
            </a:fld>
            <a:endParaRPr kern="0"/>
          </a:p>
        </p:txBody>
      </p:sp>
    </p:spTree>
    <p:extLst>
      <p:ext uri="{BB962C8B-B14F-4D97-AF65-F5344CB8AC3E}">
        <p14:creationId xmlns:p14="http://schemas.microsoft.com/office/powerpoint/2010/main" val="153600702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4" name="Google Shape;964;p153"/>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6000" b="1">
                <a:ea typeface="Open Sans Light" panose="020B0306030504020204" pitchFamily="34" charset="0"/>
                <a:cs typeface="Open Sans Light" panose="020B0306030504020204" pitchFamily="34" charset="0"/>
              </a:rPr>
              <a:t>Questions?</a:t>
            </a:r>
            <a:endParaRPr sz="6000" b="1">
              <a:ea typeface="Open Sans Light" panose="020B0306030504020204" pitchFamily="34" charset="0"/>
              <a:cs typeface="Open Sans Light" panose="020B0306030504020204" pitchFamily="34" charset="0"/>
            </a:endParaRPr>
          </a:p>
        </p:txBody>
      </p:sp>
      <p:sp>
        <p:nvSpPr>
          <p:cNvPr id="5" name="Google Shape;1176;p179">
            <a:extLst>
              <a:ext uri="{FF2B5EF4-FFF2-40B4-BE49-F238E27FC236}">
                <a16:creationId xmlns:a16="http://schemas.microsoft.com/office/drawing/2014/main" id="{C63AAA33-6744-47B6-812D-3CD1343D4D34}"/>
              </a:ext>
            </a:extLst>
          </p:cNvPr>
          <p:cNvSpPr txBox="1">
            <a:spLocks/>
          </p:cNvSpPr>
          <p:nvPr/>
        </p:nvSpPr>
        <p:spPr>
          <a:xfrm>
            <a:off x="9209088" y="6488113"/>
            <a:ext cx="2743200" cy="365125"/>
          </a:xfrm>
          <a:prstGeom prst="rect">
            <a:avLst/>
          </a:prstGeom>
          <a:noFill/>
          <a:ln>
            <a:noFill/>
          </a:ln>
        </p:spPr>
        <p:txBody>
          <a:bodyPr spcFirstLastPara="1" vert="horz" wrap="square" lIns="57133" tIns="28567" rIns="57133" bIns="28567" rtlCol="0" anchor="t"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defTabSz="1219170">
              <a:defRPr/>
            </a:pPr>
            <a:fld id="{00000000-1234-1234-1234-123412341234}" type="slidenum">
              <a:rPr lang="en" sz="1000" kern="0" smtClean="0">
                <a:latin typeface="Open Sans Light" panose="020B0306030504020204" pitchFamily="34" charset="0"/>
                <a:ea typeface="Open Sans Light" panose="020B0306030504020204" pitchFamily="34" charset="0"/>
                <a:cs typeface="Open Sans Light" panose="020B0306030504020204" pitchFamily="34" charset="0"/>
              </a:rPr>
              <a:pPr algn="r" defTabSz="1219170">
                <a:defRPr/>
              </a:pPr>
              <a:t>177</a:t>
            </a:fld>
            <a:endParaRPr lang="en" sz="1000" kern="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426283756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983F0-5100-46F3-B9CE-C3A2F40CD229}"/>
              </a:ext>
            </a:extLst>
          </p:cNvPr>
          <p:cNvSpPr>
            <a:spLocks noGrp="1"/>
          </p:cNvSpPr>
          <p:nvPr>
            <p:ph type="title" idx="4294967295"/>
          </p:nvPr>
        </p:nvSpPr>
        <p:spPr>
          <a:xfrm>
            <a:off x="5612423" y="3019546"/>
            <a:ext cx="967153" cy="221029"/>
          </a:xfrm>
          <a:prstGeom prst="rect">
            <a:avLst/>
          </a:prstGeom>
        </p:spPr>
        <p:txBody>
          <a:bodyPr/>
          <a:lstStyle/>
          <a:p>
            <a:r>
              <a:rPr lang="en-US" sz="400">
                <a:solidFill>
                  <a:srgbClr val="007FA3"/>
                </a:solidFill>
              </a:rPr>
              <a:t>End of Presentation</a:t>
            </a:r>
          </a:p>
        </p:txBody>
      </p:sp>
      <p:sp>
        <p:nvSpPr>
          <p:cNvPr id="5" name="Google Shape;1176;p179">
            <a:extLst>
              <a:ext uri="{FF2B5EF4-FFF2-40B4-BE49-F238E27FC236}">
                <a16:creationId xmlns:a16="http://schemas.microsoft.com/office/drawing/2014/main" id="{775B35AC-A8EB-4A2D-B772-61B37A41300B}"/>
              </a:ext>
            </a:extLst>
          </p:cNvPr>
          <p:cNvSpPr txBox="1">
            <a:spLocks/>
          </p:cNvSpPr>
          <p:nvPr/>
        </p:nvSpPr>
        <p:spPr>
          <a:xfrm>
            <a:off x="9209088" y="6488113"/>
            <a:ext cx="2743200" cy="365125"/>
          </a:xfrm>
          <a:prstGeom prst="rect">
            <a:avLst/>
          </a:prstGeom>
          <a:noFill/>
          <a:ln>
            <a:noFill/>
          </a:ln>
        </p:spPr>
        <p:txBody>
          <a:bodyPr spcFirstLastPara="1" vert="horz" wrap="square" lIns="57133" tIns="28567" rIns="57133" bIns="28567" rtlCol="0" anchor="t"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defTabSz="1219170">
              <a:defRPr/>
            </a:pPr>
            <a:fld id="{00000000-1234-1234-1234-123412341234}" type="slidenum">
              <a:rPr lang="en" sz="1000" kern="0" smtClean="0">
                <a:latin typeface="Open Sans Light" panose="020B0306030504020204" pitchFamily="34" charset="0"/>
                <a:ea typeface="Open Sans Light" panose="020B0306030504020204" pitchFamily="34" charset="0"/>
                <a:cs typeface="Open Sans Light" panose="020B0306030504020204" pitchFamily="34" charset="0"/>
              </a:rPr>
              <a:pPr algn="r" defTabSz="1219170">
                <a:defRPr/>
              </a:pPr>
              <a:t>178</a:t>
            </a:fld>
            <a:endParaRPr lang="en" sz="1000" kern="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49502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pPr lvl="0"/>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Test Structure and Guidelines – Scheduling Considerations</a:t>
            </a:r>
            <a:br>
              <a:rPr lang="en-US" dirty="0">
                <a:solidFill>
                  <a:schemeClr val="tx2"/>
                </a:solidFill>
                <a:latin typeface="+mj-lt"/>
              </a:rPr>
            </a:br>
            <a:endParaRPr dirty="0">
              <a:solidFill>
                <a:schemeClr val="tx2"/>
              </a:solidFill>
              <a:latin typeface="+mj-lt"/>
            </a:endParaRPr>
          </a:p>
        </p:txBody>
      </p:sp>
      <p:sp>
        <p:nvSpPr>
          <p:cNvPr id="2" name="Content Placeholder 1">
            <a:extLst>
              <a:ext uri="{FF2B5EF4-FFF2-40B4-BE49-F238E27FC236}">
                <a16:creationId xmlns:a16="http://schemas.microsoft.com/office/drawing/2014/main" id="{447EBD48-BFF6-463C-96D5-E112496CC04F}"/>
              </a:ext>
            </a:extLst>
          </p:cNvPr>
          <p:cNvSpPr>
            <a:spLocks noGrp="1"/>
          </p:cNvSpPr>
          <p:nvPr>
            <p:ph sz="quarter" idx="16"/>
          </p:nvPr>
        </p:nvSpPr>
        <p:spPr/>
        <p:txBody>
          <a:bodyPr/>
          <a:lstStyle/>
          <a:p>
            <a:r>
              <a:rPr lang="en-US" sz="2400" b="1"/>
              <a:t>Computer-based Testing </a:t>
            </a:r>
          </a:p>
          <a:p>
            <a:pPr marL="342900" indent="-342900">
              <a:buFont typeface="Wingdings" panose="05000000000000000000" pitchFamily="2" charset="2"/>
              <a:buChar char="§"/>
            </a:pPr>
            <a:r>
              <a:rPr lang="en-US" sz="2400"/>
              <a:t>For security purposes, each unit (e.g., Unit 1, Unit 2, Unit 3) should be scheduled </a:t>
            </a:r>
            <a:r>
              <a:rPr lang="en-US" sz="2400" u="sng"/>
              <a:t>as ​close together as possible</a:t>
            </a:r>
            <a:r>
              <a:rPr lang="en-US" sz="2400"/>
              <a:t> for all students within the same grade/course-with​ the exception of make-up testing. </a:t>
            </a:r>
          </a:p>
          <a:p>
            <a:pPr marL="342900" indent="-342900">
              <a:buFont typeface="Wingdings" panose="05000000000000000000" pitchFamily="2" charset="2"/>
              <a:buChar char="§"/>
            </a:pPr>
            <a:r>
              <a:rPr lang="en-US" sz="2400"/>
              <a:t>Test units must be administered in consecutive order.</a:t>
            </a:r>
          </a:p>
          <a:p>
            <a:pPr marL="342900" indent="-342900">
              <a:buFont typeface="Wingdings" panose="05000000000000000000" pitchFamily="2" charset="2"/>
              <a:buChar char="§"/>
            </a:pPr>
            <a:r>
              <a:rPr lang="en-US" sz="2400"/>
              <a:t>Schedule first CBT group on the first day with a little more time than other groups if possible.</a:t>
            </a:r>
          </a:p>
          <a:p>
            <a:endParaRPr lang="en-US"/>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18</a:t>
            </a:fld>
            <a:endParaRPr kern="0"/>
          </a:p>
        </p:txBody>
      </p:sp>
      <p:pic>
        <p:nvPicPr>
          <p:cNvPr id="3074" name="Picture 2">
            <a:extLst>
              <a:ext uri="{FF2B5EF4-FFF2-40B4-BE49-F238E27FC236}">
                <a16:creationId xmlns:a16="http://schemas.microsoft.com/office/drawing/2014/main" id="{46C3F456-5093-41E9-9E77-7CA0EBB86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9843" y="5167312"/>
            <a:ext cx="1632445" cy="1119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963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pPr lvl="0"/>
            <a:br>
              <a:rPr lang="en-US" dirty="0">
                <a:solidFill>
                  <a:schemeClr val="bg2"/>
                </a:solidFill>
                <a:latin typeface="+mj-lt"/>
              </a:rPr>
            </a:br>
            <a:r>
              <a:rPr lang="en-US" sz="4000" b="1" dirty="0">
                <a:ea typeface="Open Sans Light" panose="020B0306030504020204" pitchFamily="34" charset="0"/>
                <a:cs typeface="Open Sans Light" panose="020B0306030504020204" pitchFamily="34" charset="0"/>
              </a:rPr>
              <a:t>Test Structure and Guidelines – Scheduling Considerations</a:t>
            </a:r>
            <a:br>
              <a:rPr lang="en-US" dirty="0">
                <a:solidFill>
                  <a:schemeClr val="bg2"/>
                </a:solidFill>
                <a:latin typeface="+mj-lt"/>
              </a:rPr>
            </a:br>
            <a:endParaRPr dirty="0">
              <a:solidFill>
                <a:schemeClr val="bg2"/>
              </a:solidFill>
              <a:latin typeface="+mj-lt"/>
            </a:endParaRPr>
          </a:p>
        </p:txBody>
      </p:sp>
      <p:sp>
        <p:nvSpPr>
          <p:cNvPr id="2" name="Content Placeholder 1">
            <a:extLst>
              <a:ext uri="{FF2B5EF4-FFF2-40B4-BE49-F238E27FC236}">
                <a16:creationId xmlns:a16="http://schemas.microsoft.com/office/drawing/2014/main" id="{3EDE8A0C-14D2-4A4C-89BF-30C5EC95DD5E}"/>
              </a:ext>
            </a:extLst>
          </p:cNvPr>
          <p:cNvSpPr>
            <a:spLocks noGrp="1"/>
          </p:cNvSpPr>
          <p:nvPr>
            <p:ph sz="quarter" idx="16"/>
          </p:nvPr>
        </p:nvSpPr>
        <p:spPr/>
        <p:txBody>
          <a:bodyPr/>
          <a:lstStyle/>
          <a:p>
            <a:r>
              <a:rPr lang="en-US" sz="2000" b="1" dirty="0"/>
              <a:t>Paper-based Testing</a:t>
            </a:r>
          </a:p>
          <a:p>
            <a:pPr marL="285750" indent="-285750">
              <a:buFont typeface="Wingdings" panose="05000000000000000000" pitchFamily="2" charset="2"/>
              <a:buChar char="§"/>
            </a:pPr>
            <a:r>
              <a:rPr lang="en-US" sz="2000" dirty="0"/>
              <a:t>For security purposes, each unit </a:t>
            </a:r>
            <a:r>
              <a:rPr lang="en-US" sz="2000" u="sng" dirty="0"/>
              <a:t>MUST</a:t>
            </a:r>
            <a:r>
              <a:rPr lang="en-US" sz="2000" dirty="0"/>
              <a:t> be completed by all students within the same grade/course on the same school day-except for make-up testing and students with an extended time accommodation. ​</a:t>
            </a:r>
          </a:p>
          <a:p>
            <a:pPr marL="285750" indent="-285750">
              <a:buFont typeface="Wingdings" panose="05000000000000000000" pitchFamily="2" charset="2"/>
              <a:buChar char="§"/>
            </a:pPr>
            <a:r>
              <a:rPr lang="en-US" sz="2000" dirty="0"/>
              <a:t>Test units must be administered in consecutive order.</a:t>
            </a:r>
          </a:p>
          <a:p>
            <a:pPr marL="285750" indent="-285750">
              <a:buFont typeface="Wingdings" panose="05000000000000000000" pitchFamily="2" charset="2"/>
              <a:buChar char="§"/>
            </a:pPr>
            <a:r>
              <a:rPr lang="en-US" sz="2000" dirty="0"/>
              <a:t>Schools must have the grade level appropriate calculator (grades 6-8, HS) if administering math on paper.</a:t>
            </a:r>
          </a:p>
          <a:p>
            <a:pPr marL="285750" indent="-285750">
              <a:buFont typeface="Wingdings" panose="05000000000000000000" pitchFamily="2" charset="2"/>
              <a:buChar char="§"/>
            </a:pPr>
            <a:r>
              <a:rPr lang="en-US" sz="2000" dirty="0"/>
              <a:t>For example, all students enrolled in Algebra I should complete Algebra I, Unit 1 on the same day. This may require scheduling more than one testing block for each unit on a given day.</a:t>
            </a:r>
          </a:p>
          <a:p>
            <a:endParaRPr lang="en-US" dirty="0"/>
          </a:p>
          <a:p>
            <a:endParaRPr lang="en-US" dirty="0"/>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19</a:t>
            </a:fld>
            <a:endParaRPr kern="0"/>
          </a:p>
        </p:txBody>
      </p:sp>
      <p:pic>
        <p:nvPicPr>
          <p:cNvPr id="3076" name="Picture 4">
            <a:extLst>
              <a:ext uri="{FF2B5EF4-FFF2-40B4-BE49-F238E27FC236}">
                <a16:creationId xmlns:a16="http://schemas.microsoft.com/office/drawing/2014/main" id="{91AF0481-876E-4E2B-A4D6-C4C0ED6621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4039" y="5157056"/>
            <a:ext cx="1493121" cy="1129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357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4" name="Google Shape;964;p153"/>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b="1" dirty="0">
                <a:ea typeface="Open Sans Light" panose="020B0306030504020204" pitchFamily="34" charset="0"/>
                <a:cs typeface="Open Sans Light" panose="020B0306030504020204" pitchFamily="34" charset="0"/>
              </a:rPr>
              <a:t>Welcome </a:t>
            </a:r>
            <a:br>
              <a:rPr lang="en-US" b="1" dirty="0">
                <a:ea typeface="Open Sans Light" panose="020B0306030504020204" pitchFamily="34" charset="0"/>
                <a:cs typeface="Open Sans Light" panose="020B0306030504020204" pitchFamily="34" charset="0"/>
              </a:rPr>
            </a:br>
            <a:r>
              <a:rPr lang="en-US" b="1" dirty="0">
                <a:ea typeface="Open Sans Light" panose="020B0306030504020204" pitchFamily="34" charset="0"/>
                <a:cs typeface="Open Sans Light" panose="020B0306030504020204" pitchFamily="34" charset="0"/>
              </a:rPr>
              <a:t>and Purpose</a:t>
            </a:r>
            <a:endParaRPr b="1" dirty="0">
              <a:ea typeface="Open Sans Light" panose="020B0306030504020204" pitchFamily="34" charset="0"/>
              <a:cs typeface="Open Sans Light" panose="020B0306030504020204" pitchFamily="34" charset="0"/>
            </a:endParaRPr>
          </a:p>
        </p:txBody>
      </p:sp>
      <p:sp>
        <p:nvSpPr>
          <p:cNvPr id="4" name="Google Shape;1176;p179">
            <a:extLst>
              <a:ext uri="{FF2B5EF4-FFF2-40B4-BE49-F238E27FC236}">
                <a16:creationId xmlns:a16="http://schemas.microsoft.com/office/drawing/2014/main" id="{DC7E8FC3-F252-4EE6-B0F4-9F1FB5F7D3EB}"/>
              </a:ext>
            </a:extLst>
          </p:cNvPr>
          <p:cNvSpPr txBox="1">
            <a:spLocks/>
          </p:cNvSpPr>
          <p:nvPr/>
        </p:nvSpPr>
        <p:spPr>
          <a:xfrm>
            <a:off x="9209088" y="6488113"/>
            <a:ext cx="2743200" cy="365125"/>
          </a:xfrm>
          <a:prstGeom prst="rect">
            <a:avLst/>
          </a:prstGeom>
          <a:noFill/>
          <a:ln>
            <a:noFill/>
          </a:ln>
        </p:spPr>
        <p:txBody>
          <a:bodyPr spcFirstLastPara="1" vert="horz" wrap="square" lIns="57133" tIns="28567" rIns="57133" bIns="28567" rtlCol="0" anchor="t"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defTabSz="1219170">
              <a:defRPr/>
            </a:pPr>
            <a:fld id="{00000000-1234-1234-1234-123412341234}" type="slidenum">
              <a:rPr lang="en" sz="1000" kern="0" smtClean="0">
                <a:latin typeface="Open Sans Light" panose="020B0306030504020204" pitchFamily="34" charset="0"/>
                <a:ea typeface="Open Sans Light" panose="020B0306030504020204" pitchFamily="34" charset="0"/>
                <a:cs typeface="Open Sans Light" panose="020B0306030504020204" pitchFamily="34" charset="0"/>
              </a:rPr>
              <a:pPr algn="r" defTabSz="1219170">
                <a:defRPr/>
              </a:pPr>
              <a:t>2</a:t>
            </a:fld>
            <a:endParaRPr lang="en" sz="1000" kern="0">
              <a:latin typeface="Open Sans Light" panose="020B0306030504020204" pitchFamily="34" charset="0"/>
              <a:ea typeface="Open Sans Light" panose="020B0306030504020204" pitchFamily="34" charset="0"/>
              <a:cs typeface="Open Sans Light" panose="020B0306030504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5C06BA-7664-498C-923F-E6C5216BEA89}"/>
              </a:ext>
            </a:extLst>
          </p:cNvPr>
          <p:cNvSpPr>
            <a:spLocks noGrp="1"/>
          </p:cNvSpPr>
          <p:nvPr>
            <p:ph sz="quarter" idx="16"/>
          </p:nvPr>
        </p:nvSpPr>
        <p:spPr/>
        <p:txBody>
          <a:bodyPr/>
          <a:lstStyle/>
          <a:p>
            <a:pPr marL="285750" indent="-285750">
              <a:buFont typeface="Wingdings" panose="05000000000000000000" pitchFamily="2" charset="2"/>
              <a:buChar char="§"/>
            </a:pPr>
            <a:r>
              <a:rPr lang="en-US" sz="1800" dirty="0"/>
              <a:t>Determine whether one content area will be completed before beginning the next, or if testing will alternate between the content areas (make-ups excluded).</a:t>
            </a:r>
          </a:p>
          <a:p>
            <a:pPr marL="285750" indent="-285750">
              <a:buFont typeface="Wingdings" panose="05000000000000000000" pitchFamily="2" charset="2"/>
              <a:buChar char="§"/>
            </a:pPr>
            <a:r>
              <a:rPr lang="en-US" sz="1800" dirty="0"/>
              <a:t>Determine whether the school wants to condense testing (make-ups excluded) or spread throughout the testing window.</a:t>
            </a:r>
          </a:p>
          <a:p>
            <a:pPr marL="285750" indent="-285750">
              <a:buFont typeface="Wingdings" panose="05000000000000000000" pitchFamily="2" charset="2"/>
              <a:buChar char="§"/>
            </a:pPr>
            <a:r>
              <a:rPr lang="en-US" sz="1800" dirty="0"/>
              <a:t>Determine how many units will be taken by students per day (make-ups excluded).</a:t>
            </a:r>
          </a:p>
          <a:p>
            <a:pPr marL="285750" indent="-285750">
              <a:buFont typeface="Wingdings" panose="05000000000000000000" pitchFamily="2" charset="2"/>
              <a:buChar char="§"/>
            </a:pPr>
            <a:r>
              <a:rPr lang="en-US" sz="1800" dirty="0"/>
              <a:t>If the unit testing time and directions are the same, different tests can be administered in the same room. </a:t>
            </a:r>
          </a:p>
          <a:p>
            <a:pPr marL="742950" lvl="1" indent="-285750">
              <a:buFont typeface="Wingdings" panose="05000000000000000000" pitchFamily="2" charset="2"/>
              <a:buChar char="§"/>
            </a:pPr>
            <a:r>
              <a:rPr lang="en-US" dirty="0"/>
              <a:t>i.e., Algebra I and Geometry can be administered in the same room.</a:t>
            </a:r>
          </a:p>
          <a:p>
            <a:pPr marL="742950" lvl="1" indent="-285750">
              <a:buFont typeface="Wingdings" panose="05000000000000000000" pitchFamily="2" charset="2"/>
              <a:buChar char="§"/>
            </a:pPr>
            <a:r>
              <a:rPr lang="en-US" dirty="0"/>
              <a:t>ELA/Math cannot be administered in the same room because the directions are different.</a:t>
            </a:r>
          </a:p>
          <a:p>
            <a:pPr marL="742950" lvl="1" indent="-285750">
              <a:buFont typeface="Wingdings" panose="05000000000000000000" pitchFamily="2" charset="2"/>
              <a:buChar char="§"/>
            </a:pPr>
            <a:r>
              <a:rPr lang="en-US" dirty="0"/>
              <a:t>Ensure that all calculator/non-calculator sections are the same (Grade 6 &amp; 7).</a:t>
            </a:r>
          </a:p>
          <a:p>
            <a:pPr marL="285750" indent="-285750">
              <a:buFont typeface="Wingdings" panose="05000000000000000000" pitchFamily="2" charset="2"/>
              <a:buChar char="§"/>
            </a:pPr>
            <a:r>
              <a:rPr lang="en-US" sz="1800" dirty="0"/>
              <a:t>CBT and PBT cannot be administered in the same environment.</a:t>
            </a:r>
          </a:p>
          <a:p>
            <a:pPr marL="285750" indent="-285750">
              <a:buFont typeface="Wingdings" panose="05000000000000000000" pitchFamily="2" charset="2"/>
              <a:buChar char="§"/>
            </a:pPr>
            <a:r>
              <a:rPr lang="en-US" sz="1800" dirty="0"/>
              <a:t>Do not start a unit unless there is enough time left in the day to complete the unit.</a:t>
            </a:r>
          </a:p>
          <a:p>
            <a:pPr marL="285750" indent="-285750">
              <a:buFont typeface="Wingdings" panose="05000000000000000000" pitchFamily="2" charset="2"/>
              <a:buChar char="§"/>
            </a:pPr>
            <a:r>
              <a:rPr lang="en-US" sz="1800" u="sng" dirty="0"/>
              <a:t>Reminder</a:t>
            </a:r>
            <a:r>
              <a:rPr lang="en-US" sz="1800" dirty="0"/>
              <a:t>: Testing times are Monday – Friday during regular school hours.</a:t>
            </a:r>
          </a:p>
          <a:p>
            <a:endParaRPr lang="en-US" dirty="0"/>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20</a:t>
            </a:fld>
            <a:endParaRPr kern="0"/>
          </a:p>
        </p:txBody>
      </p:sp>
      <p:sp>
        <p:nvSpPr>
          <p:cNvPr id="6" name="Google Shape;1174;p179">
            <a:extLst>
              <a:ext uri="{FF2B5EF4-FFF2-40B4-BE49-F238E27FC236}">
                <a16:creationId xmlns:a16="http://schemas.microsoft.com/office/drawing/2014/main" id="{F7413B39-C766-4DE8-9219-7F426FA8B04F}"/>
              </a:ext>
            </a:extLst>
          </p:cNvPr>
          <p:cNvSpPr txBox="1">
            <a:spLocks/>
          </p:cNvSpPr>
          <p:nvPr/>
        </p:nvSpPr>
        <p:spPr>
          <a:xfrm>
            <a:off x="1183729" y="571500"/>
            <a:ext cx="9966871" cy="1119188"/>
          </a:xfrm>
          <a:prstGeom prst="rect">
            <a:avLst/>
          </a:prstGeom>
          <a:noFill/>
          <a:ln>
            <a:noFill/>
          </a:ln>
        </p:spPr>
        <p:txBody>
          <a:bodyPr spcFirstLastPara="1" wrap="square" lIns="76200" tIns="76200" rIns="76200" bIns="76200" anchor="ctr" anchorCtr="0">
            <a:noAutofit/>
          </a:bodyPr>
          <a:lstStyle>
            <a:lvl1pPr algn="l" rtl="0" eaLnBrk="0" fontAlgn="base" hangingPunct="0">
              <a:lnSpc>
                <a:spcPct val="90000"/>
              </a:lnSpc>
              <a:spcBef>
                <a:spcPct val="0"/>
              </a:spcBef>
              <a:spcAft>
                <a:spcPct val="0"/>
              </a:spcAft>
              <a:defRPr sz="3600" kern="1200">
                <a:solidFill>
                  <a:schemeClr val="tx1"/>
                </a:solidFill>
                <a:latin typeface="Open Sans Light" panose="020B0306030504020204" pitchFamily="34" charset="0"/>
                <a:ea typeface="+mj-ea"/>
                <a:cs typeface="+mj-cs"/>
              </a:defRPr>
            </a:lvl1pPr>
            <a:lvl2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2pPr>
            <a:lvl3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3pPr>
            <a:lvl4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4pPr>
            <a:lvl5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5pPr>
            <a:lvl6pPr marL="4572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6pPr>
            <a:lvl7pPr marL="9144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7pPr>
            <a:lvl8pPr marL="13716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8pPr>
            <a:lvl9pPr marL="18288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9pPr>
          </a:lstStyle>
          <a:p>
            <a:br>
              <a:rPr lang="en-US" dirty="0">
                <a:solidFill>
                  <a:schemeClr val="bg2"/>
                </a:solidFill>
                <a:latin typeface="+mj-lt"/>
              </a:rPr>
            </a:br>
            <a:r>
              <a:rPr lang="en-US" sz="4000" b="1" dirty="0">
                <a:ea typeface="Open Sans Light" panose="020B0306030504020204" pitchFamily="34" charset="0"/>
                <a:cs typeface="Open Sans Light" panose="020B0306030504020204" pitchFamily="34" charset="0"/>
              </a:rPr>
              <a:t>Test Structure and Guidelines – Scheduling Considerations</a:t>
            </a:r>
            <a:br>
              <a:rPr lang="en-US" dirty="0">
                <a:solidFill>
                  <a:schemeClr val="bg2"/>
                </a:solidFill>
                <a:latin typeface="+mj-lt"/>
              </a:rPr>
            </a:br>
            <a:endParaRPr lang="en-US" dirty="0">
              <a:solidFill>
                <a:schemeClr val="bg2"/>
              </a:solidFill>
              <a:latin typeface="+mj-lt"/>
            </a:endParaRPr>
          </a:p>
        </p:txBody>
      </p:sp>
    </p:spTree>
    <p:extLst>
      <p:ext uri="{BB962C8B-B14F-4D97-AF65-F5344CB8AC3E}">
        <p14:creationId xmlns:p14="http://schemas.microsoft.com/office/powerpoint/2010/main" val="15510084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pPr lvl="0"/>
            <a:r>
              <a:rPr lang="en-US" sz="4000" b="1" dirty="0">
                <a:ea typeface="Open Sans Light" panose="020B0306030504020204" pitchFamily="34" charset="0"/>
                <a:cs typeface="Open Sans Light" panose="020B0306030504020204" pitchFamily="34" charset="0"/>
              </a:rPr>
              <a:t>Test Structure and Guidelines – Guidelines for Administration Time</a:t>
            </a:r>
            <a:endParaRPr sz="4000" b="1" dirty="0">
              <a:ea typeface="Open Sans Light" panose="020B0306030504020204" pitchFamily="34" charset="0"/>
              <a:cs typeface="Open Sans Light" panose="020B0306030504020204" pitchFamily="34" charset="0"/>
            </a:endParaRP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21</a:t>
            </a:fld>
            <a:endParaRPr kern="0"/>
          </a:p>
        </p:txBody>
      </p:sp>
      <p:sp>
        <p:nvSpPr>
          <p:cNvPr id="2" name="Rectangle 1">
            <a:extLst>
              <a:ext uri="{FF2B5EF4-FFF2-40B4-BE49-F238E27FC236}">
                <a16:creationId xmlns:a16="http://schemas.microsoft.com/office/drawing/2014/main" id="{B8F2B609-5F29-490F-B9B7-7D8FA51719D3}"/>
              </a:ext>
            </a:extLst>
          </p:cNvPr>
          <p:cNvSpPr/>
          <p:nvPr/>
        </p:nvSpPr>
        <p:spPr>
          <a:xfrm>
            <a:off x="2104810" y="6149559"/>
            <a:ext cx="7982379" cy="338554"/>
          </a:xfrm>
          <a:prstGeom prst="rect">
            <a:avLst/>
          </a:prstGeom>
          <a:ln>
            <a:solidFill>
              <a:schemeClr val="tx2"/>
            </a:solidFill>
          </a:ln>
        </p:spPr>
        <p:txBody>
          <a:bodyPr wrap="square">
            <a:spAutoFit/>
          </a:bodyPr>
          <a:lstStyle/>
          <a:p>
            <a:pPr lvl="0">
              <a:buSzPct val="25000"/>
            </a:pPr>
            <a:r>
              <a:rPr lang="en-US" sz="16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sym typeface="Calibri"/>
              </a:rPr>
              <a:t>*Testing time depends on unit and subject-refer to </a:t>
            </a:r>
            <a:r>
              <a:rPr lang="en-US" sz="1600" i="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sym typeface="Calibri"/>
              </a:rPr>
              <a:t>Testing Multiple Grades </a:t>
            </a:r>
            <a:r>
              <a:rPr lang="en-US" sz="16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sym typeface="Calibri"/>
              </a:rPr>
              <a:t>in the </a:t>
            </a:r>
            <a:r>
              <a:rPr lang="en-US" sz="1600" i="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sym typeface="Calibri"/>
              </a:rPr>
              <a:t>TCM</a:t>
            </a:r>
          </a:p>
        </p:txBody>
      </p:sp>
      <p:graphicFrame>
        <p:nvGraphicFramePr>
          <p:cNvPr id="5" name="Table 4">
            <a:extLst>
              <a:ext uri="{FF2B5EF4-FFF2-40B4-BE49-F238E27FC236}">
                <a16:creationId xmlns:a16="http://schemas.microsoft.com/office/drawing/2014/main" id="{8FD32B4F-F301-4B39-9784-AC74CF606932}"/>
              </a:ext>
            </a:extLst>
          </p:cNvPr>
          <p:cNvGraphicFramePr>
            <a:graphicFrameLocks noGrp="1"/>
          </p:cNvGraphicFramePr>
          <p:nvPr>
            <p:extLst>
              <p:ext uri="{D42A27DB-BD31-4B8C-83A1-F6EECF244321}">
                <p14:modId xmlns:p14="http://schemas.microsoft.com/office/powerpoint/2010/main" val="598902492"/>
              </p:ext>
            </p:extLst>
          </p:nvPr>
        </p:nvGraphicFramePr>
        <p:xfrm>
          <a:off x="1032860" y="2210702"/>
          <a:ext cx="10268608" cy="3761462"/>
        </p:xfrm>
        <a:graphic>
          <a:graphicData uri="http://schemas.openxmlformats.org/drawingml/2006/table">
            <a:tbl>
              <a:tblPr/>
              <a:tblGrid>
                <a:gridCol w="2217684">
                  <a:extLst>
                    <a:ext uri="{9D8B030D-6E8A-4147-A177-3AD203B41FA5}">
                      <a16:colId xmlns:a16="http://schemas.microsoft.com/office/drawing/2014/main" val="2859665717"/>
                    </a:ext>
                  </a:extLst>
                </a:gridCol>
                <a:gridCol w="5129048">
                  <a:extLst>
                    <a:ext uri="{9D8B030D-6E8A-4147-A177-3AD203B41FA5}">
                      <a16:colId xmlns:a16="http://schemas.microsoft.com/office/drawing/2014/main" val="2614000482"/>
                    </a:ext>
                  </a:extLst>
                </a:gridCol>
                <a:gridCol w="2921876">
                  <a:extLst>
                    <a:ext uri="{9D8B030D-6E8A-4147-A177-3AD203B41FA5}">
                      <a16:colId xmlns:a16="http://schemas.microsoft.com/office/drawing/2014/main" val="1458259264"/>
                    </a:ext>
                  </a:extLst>
                </a:gridCol>
              </a:tblGrid>
              <a:tr h="477200">
                <a:tc rowSpan="5">
                  <a:txBody>
                    <a:bodyPr/>
                    <a:lstStyle/>
                    <a:p>
                      <a:pPr algn="ctr" fontAlgn="base"/>
                      <a:r>
                        <a:rPr lang="en-US" sz="2800" b="1" i="0" u="none" strike="noStrike">
                          <a:solidFill>
                            <a:schemeClr val="bg2"/>
                          </a:solidFill>
                          <a:effectLst/>
                          <a:latin typeface="Open Sans Light" panose="020B0306030504020204" pitchFamily="34" charset="0"/>
                          <a:ea typeface="Open Sans Light" panose="020B0306030504020204" pitchFamily="34" charset="0"/>
                          <a:cs typeface="Open Sans Light" panose="020B0306030504020204" pitchFamily="34" charset="0"/>
                        </a:rPr>
                        <a:t>Guidelines</a:t>
                      </a:r>
                    </a:p>
                    <a:p>
                      <a:pPr algn="ctr" fontAlgn="base"/>
                      <a:r>
                        <a:rPr lang="en-US" sz="2800" b="1" i="0" u="none" strike="noStrike">
                          <a:solidFill>
                            <a:schemeClr val="bg2"/>
                          </a:solidFill>
                          <a:effectLst/>
                          <a:latin typeface="Open Sans Light" panose="020B0306030504020204" pitchFamily="34" charset="0"/>
                          <a:ea typeface="Open Sans Light" panose="020B0306030504020204" pitchFamily="34" charset="0"/>
                          <a:cs typeface="Open Sans Light" panose="020B0306030504020204" pitchFamily="34" charset="0"/>
                        </a:rPr>
                        <a:t>For</a:t>
                      </a:r>
                    </a:p>
                    <a:p>
                      <a:pPr algn="ctr" fontAlgn="base"/>
                      <a:r>
                        <a:rPr lang="en-US" sz="2800" b="1" i="0" u="none" strike="noStrike">
                          <a:solidFill>
                            <a:schemeClr val="bg2"/>
                          </a:solidFill>
                          <a:effectLst/>
                          <a:latin typeface="Open Sans Light" panose="020B0306030504020204" pitchFamily="34" charset="0"/>
                          <a:ea typeface="Open Sans Light" panose="020B0306030504020204" pitchFamily="34" charset="0"/>
                          <a:cs typeface="Open Sans Light" panose="020B0306030504020204" pitchFamily="34" charset="0"/>
                        </a:rPr>
                        <a:t>Scheduling</a:t>
                      </a:r>
                      <a:r>
                        <a:rPr lang="en-US" sz="2400" b="1" i="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a:t>
                      </a:r>
                    </a:p>
                  </a:txBody>
                  <a:tcPr marL="95961" marR="95961" marT="47980" marB="4798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solidFill>
                  </a:tcPr>
                </a:tc>
                <a:tc>
                  <a:txBody>
                    <a:bodyPr/>
                    <a:lstStyle/>
                    <a:p>
                      <a:pPr algn="ctr" fontAlgn="base"/>
                      <a:r>
                        <a:rPr lang="en-US" sz="2000" b="1" i="0" u="none" strike="noStrike">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Task</a:t>
                      </a:r>
                      <a:r>
                        <a:rPr lang="en-US" sz="2000" b="0" i="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a:t>
                      </a:r>
                    </a:p>
                  </a:txBody>
                  <a:tcPr marL="95961" marR="95961" marT="47980" marB="4798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solidFill>
                  </a:tcPr>
                </a:tc>
                <a:tc>
                  <a:txBody>
                    <a:bodyPr/>
                    <a:lstStyle/>
                    <a:p>
                      <a:pPr algn="ctr" fontAlgn="base"/>
                      <a:r>
                        <a:rPr lang="en-US" sz="2000" b="1" i="0" u="none" strike="noStrike">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Administration Time</a:t>
                      </a:r>
                      <a:r>
                        <a:rPr lang="en-US" sz="2000" b="1" i="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a:t>
                      </a:r>
                    </a:p>
                  </a:txBody>
                  <a:tcPr marL="95961" marR="95961" marT="47980" marB="4798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solidFill>
                  </a:tcPr>
                </a:tc>
                <a:extLst>
                  <a:ext uri="{0D108BD9-81ED-4DB2-BD59-A6C34878D82A}">
                    <a16:rowId xmlns:a16="http://schemas.microsoft.com/office/drawing/2014/main" val="1346810231"/>
                  </a:ext>
                </a:extLst>
              </a:tr>
              <a:tr h="870189">
                <a:tc vMerge="1">
                  <a:txBody>
                    <a:bodyPr/>
                    <a:lstStyle/>
                    <a:p>
                      <a:endParaRPr lang="en-US"/>
                    </a:p>
                  </a:txBody>
                  <a:tcPr/>
                </a:tc>
                <a:tc>
                  <a:txBody>
                    <a:bodyPr/>
                    <a:lstStyle/>
                    <a:p>
                      <a:pPr algn="l" fontAlgn="base">
                        <a:buFont typeface="+mj-lt"/>
                        <a:buAutoNum type="arabicPeriod"/>
                      </a:pPr>
                      <a:r>
                        <a:rPr lang="en-US" sz="1600" b="0" i="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Pre-administration tasks, including reading instructions to students and answering questions</a:t>
                      </a:r>
                      <a:r>
                        <a:rPr lang="en-US" sz="16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14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5961" marR="95961" marT="47980" marB="4798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solidFill>
                  </a:tcPr>
                </a:tc>
                <a:tc>
                  <a:txBody>
                    <a:bodyPr/>
                    <a:lstStyle/>
                    <a:p>
                      <a:pPr algn="l" fontAlgn="base"/>
                      <a:r>
                        <a:rPr lang="en-US" sz="1600" b="0" i="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10 minutes</a:t>
                      </a:r>
                      <a:r>
                        <a:rPr lang="en-US" sz="16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p>
                    <a:p>
                      <a:pPr algn="l" fontAlgn="base"/>
                      <a:r>
                        <a:rPr lang="en-US" sz="1600" b="0" i="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(recommended)</a:t>
                      </a:r>
                      <a:r>
                        <a:rPr lang="en-US" sz="16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p>
                  </a:txBody>
                  <a:tcPr marL="95961" marR="95961" marT="47980" marB="4798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solidFill>
                  </a:tcPr>
                </a:tc>
                <a:extLst>
                  <a:ext uri="{0D108BD9-81ED-4DB2-BD59-A6C34878D82A}">
                    <a16:rowId xmlns:a16="http://schemas.microsoft.com/office/drawing/2014/main" val="4035855609"/>
                  </a:ext>
                </a:extLst>
              </a:tr>
              <a:tr h="673695">
                <a:tc vMerge="1">
                  <a:txBody>
                    <a:bodyPr/>
                    <a:lstStyle/>
                    <a:p>
                      <a:endParaRPr lang="en-US"/>
                    </a:p>
                  </a:txBody>
                  <a:tcPr/>
                </a:tc>
                <a:tc>
                  <a:txBody>
                    <a:bodyPr/>
                    <a:lstStyle/>
                    <a:p>
                      <a:pPr algn="l" fontAlgn="base">
                        <a:buFont typeface="+mj-lt"/>
                        <a:buAutoNum type="arabicPeriod" startAt="2"/>
                      </a:pPr>
                      <a:r>
                        <a:rPr lang="en-US" sz="1600" b="0" i="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Distribution of test materials to students</a:t>
                      </a:r>
                      <a:r>
                        <a:rPr lang="en-US" sz="16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14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5961" marR="95961" marT="47980" marB="4798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solidFill>
                  </a:tcPr>
                </a:tc>
                <a:tc>
                  <a:txBody>
                    <a:bodyPr/>
                    <a:lstStyle/>
                    <a:p>
                      <a:pPr algn="l" fontAlgn="base"/>
                      <a:r>
                        <a:rPr lang="en-US" sz="1600" b="0" i="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5 minutes</a:t>
                      </a:r>
                      <a:r>
                        <a:rPr lang="en-US" sz="16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p>
                    <a:p>
                      <a:pPr algn="l" fontAlgn="base"/>
                      <a:r>
                        <a:rPr lang="en-US" sz="1600" b="0" i="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(recommended)</a:t>
                      </a:r>
                      <a:r>
                        <a:rPr lang="en-US" sz="16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p>
                  </a:txBody>
                  <a:tcPr marL="95961" marR="95961" marT="47980" marB="4798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solidFill>
                  </a:tcPr>
                </a:tc>
                <a:extLst>
                  <a:ext uri="{0D108BD9-81ED-4DB2-BD59-A6C34878D82A}">
                    <a16:rowId xmlns:a16="http://schemas.microsoft.com/office/drawing/2014/main" val="1579045705"/>
                  </a:ext>
                </a:extLst>
              </a:tr>
              <a:tr h="870189">
                <a:tc vMerge="1">
                  <a:txBody>
                    <a:bodyPr/>
                    <a:lstStyle/>
                    <a:p>
                      <a:endParaRPr lang="en-US"/>
                    </a:p>
                  </a:txBody>
                  <a:tcPr/>
                </a:tc>
                <a:tc>
                  <a:txBody>
                    <a:bodyPr/>
                    <a:lstStyle/>
                    <a:p>
                      <a:pPr algn="l" fontAlgn="base">
                        <a:buFont typeface="+mj-lt"/>
                        <a:buAutoNum type="arabicPeriod" startAt="3"/>
                      </a:pPr>
                      <a:r>
                        <a:rPr lang="en-US" sz="1600" b="0" i="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Administration of unit</a:t>
                      </a:r>
                      <a:r>
                        <a:rPr lang="en-US" sz="16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14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5961" marR="95961" marT="47980" marB="4798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solidFill>
                  </a:tcPr>
                </a:tc>
                <a:tc>
                  <a:txBody>
                    <a:bodyPr/>
                    <a:lstStyle/>
                    <a:p>
                      <a:pPr algn="l" fontAlgn="base"/>
                      <a:r>
                        <a:rPr lang="en-US" sz="1600" b="0" i="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Refer to Unit Testing Times (60-90 minutes)</a:t>
                      </a:r>
                      <a:r>
                        <a:rPr lang="en-US" sz="16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p>
                  </a:txBody>
                  <a:tcPr marL="95961" marR="95961" marT="47980" marB="4798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solidFill>
                  </a:tcPr>
                </a:tc>
                <a:extLst>
                  <a:ext uri="{0D108BD9-81ED-4DB2-BD59-A6C34878D82A}">
                    <a16:rowId xmlns:a16="http://schemas.microsoft.com/office/drawing/2014/main" val="3686220923"/>
                  </a:ext>
                </a:extLst>
              </a:tr>
              <a:tr h="870189">
                <a:tc vMerge="1">
                  <a:txBody>
                    <a:bodyPr/>
                    <a:lstStyle/>
                    <a:p>
                      <a:endParaRPr lang="en-US"/>
                    </a:p>
                  </a:txBody>
                  <a:tcPr/>
                </a:tc>
                <a:tc>
                  <a:txBody>
                    <a:bodyPr/>
                    <a:lstStyle/>
                    <a:p>
                      <a:pPr algn="l" fontAlgn="base">
                        <a:buFont typeface="+mj-lt"/>
                        <a:buAutoNum type="arabicPeriod" startAt="4"/>
                      </a:pPr>
                      <a:r>
                        <a:rPr lang="en-US" sz="1600" b="0" i="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End-of-unit activities, including logging students out of TestNav and collecting test materials</a:t>
                      </a:r>
                      <a:r>
                        <a:rPr lang="en-US" sz="16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14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5961" marR="95961" marT="47980" marB="4798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solidFill>
                  </a:tcPr>
                </a:tc>
                <a:tc>
                  <a:txBody>
                    <a:bodyPr/>
                    <a:lstStyle/>
                    <a:p>
                      <a:pPr algn="l" fontAlgn="base"/>
                      <a:r>
                        <a:rPr lang="en-US" sz="1600" b="0" i="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5 - 15 minutes</a:t>
                      </a:r>
                      <a:r>
                        <a:rPr lang="en-US" sz="16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p>
                    <a:p>
                      <a:pPr algn="l" fontAlgn="base"/>
                      <a:r>
                        <a:rPr lang="en-US" sz="1600" b="0" i="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(recommended)</a:t>
                      </a:r>
                      <a:r>
                        <a:rPr lang="en-US" sz="16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p>
                  </a:txBody>
                  <a:tcPr marL="95961" marR="95961" marT="47980" marB="4798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solidFill>
                  </a:tcPr>
                </a:tc>
                <a:extLst>
                  <a:ext uri="{0D108BD9-81ED-4DB2-BD59-A6C34878D82A}">
                    <a16:rowId xmlns:a16="http://schemas.microsoft.com/office/drawing/2014/main" val="4189552343"/>
                  </a:ext>
                </a:extLst>
              </a:tr>
            </a:tbl>
          </a:graphicData>
        </a:graphic>
      </p:graphicFrame>
    </p:spTree>
    <p:extLst>
      <p:ext uri="{BB962C8B-B14F-4D97-AF65-F5344CB8AC3E}">
        <p14:creationId xmlns:p14="http://schemas.microsoft.com/office/powerpoint/2010/main" val="3250343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pPr lvl="0"/>
            <a:r>
              <a:rPr lang="en-US" sz="4000" b="1" dirty="0">
                <a:ea typeface="Open Sans Light" panose="020B0306030504020204" pitchFamily="34" charset="0"/>
                <a:cs typeface="Open Sans Light" panose="020B0306030504020204" pitchFamily="34" charset="0"/>
              </a:rPr>
              <a:t>Test Structure and Guidelines – Guidelines for Administration Time</a:t>
            </a:r>
            <a:endParaRPr sz="4000" b="1" dirty="0">
              <a:ea typeface="Open Sans Light" panose="020B0306030504020204" pitchFamily="34" charset="0"/>
              <a:cs typeface="Open Sans Light" panose="020B0306030504020204" pitchFamily="34" charset="0"/>
            </a:endParaRPr>
          </a:p>
        </p:txBody>
      </p:sp>
      <p:sp>
        <p:nvSpPr>
          <p:cNvPr id="2" name="Content Placeholder 1">
            <a:extLst>
              <a:ext uri="{FF2B5EF4-FFF2-40B4-BE49-F238E27FC236}">
                <a16:creationId xmlns:a16="http://schemas.microsoft.com/office/drawing/2014/main" id="{437BEB84-8836-43B8-B094-25CAA6E2ECB6}"/>
              </a:ext>
            </a:extLst>
          </p:cNvPr>
          <p:cNvSpPr>
            <a:spLocks noGrp="1"/>
          </p:cNvSpPr>
          <p:nvPr>
            <p:ph sz="quarter" idx="16"/>
          </p:nvPr>
        </p:nvSpPr>
        <p:spPr/>
        <p:txBody>
          <a:bodyPr/>
          <a:lstStyle/>
          <a:p>
            <a:r>
              <a:rPr lang="en-US" sz="2400" b="1"/>
              <a:t>Guidelines for Administration Time </a:t>
            </a:r>
          </a:p>
          <a:p>
            <a:pPr marL="342900" indent="-342900">
              <a:buFont typeface="Wingdings" panose="05000000000000000000" pitchFamily="2" charset="2"/>
              <a:buChar char="§"/>
            </a:pPr>
            <a:r>
              <a:rPr lang="en-US" sz="2400"/>
              <a:t>Schedule the entire amount of Unit Testing Time.</a:t>
            </a:r>
          </a:p>
          <a:p>
            <a:pPr marL="342900" indent="-342900">
              <a:buFont typeface="Wingdings" panose="05000000000000000000" pitchFamily="2" charset="2"/>
              <a:buChar char="§"/>
            </a:pPr>
            <a:r>
              <a:rPr lang="en-US" sz="2400"/>
              <a:t>Once the Unit Testing Time has elapsed, the unit must end.</a:t>
            </a:r>
          </a:p>
          <a:p>
            <a:pPr marL="342900" indent="-342900">
              <a:buFont typeface="Wingdings" panose="05000000000000000000" pitchFamily="2" charset="2"/>
              <a:buChar char="§"/>
            </a:pPr>
            <a:r>
              <a:rPr lang="en-US" sz="2400"/>
              <a:t>If all students have completed the unit, the unit may be ended (no minimum testing time).</a:t>
            </a:r>
          </a:p>
          <a:p>
            <a:pPr marL="342900" indent="-342900">
              <a:buFont typeface="Wingdings" panose="05000000000000000000" pitchFamily="2" charset="2"/>
              <a:buChar char="§"/>
            </a:pPr>
            <a:r>
              <a:rPr lang="en-US" sz="2400"/>
              <a:t>Plan a couple of extra days during the window for bad weather days and makeup testing.</a:t>
            </a:r>
          </a:p>
          <a:p>
            <a:endParaRPr lang="en-US"/>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22</a:t>
            </a:fld>
            <a:endParaRPr kern="0"/>
          </a:p>
        </p:txBody>
      </p:sp>
    </p:spTree>
    <p:extLst>
      <p:ext uri="{BB962C8B-B14F-4D97-AF65-F5344CB8AC3E}">
        <p14:creationId xmlns:p14="http://schemas.microsoft.com/office/powerpoint/2010/main" val="5410083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pPr lvl="0"/>
            <a:r>
              <a:rPr lang="en-US" sz="4000" b="1" dirty="0">
                <a:ea typeface="Open Sans Light" panose="020B0306030504020204" pitchFamily="34" charset="0"/>
                <a:cs typeface="Open Sans Light" panose="020B0306030504020204" pitchFamily="34" charset="0"/>
              </a:rPr>
              <a:t>Test Structure and Guidelines – Guidelines for Breaks</a:t>
            </a:r>
            <a:endParaRPr sz="4000" b="1" dirty="0">
              <a:ea typeface="Open Sans Light" panose="020B0306030504020204" pitchFamily="34" charset="0"/>
              <a:cs typeface="Open Sans Light" panose="020B0306030504020204" pitchFamily="34" charset="0"/>
            </a:endParaRPr>
          </a:p>
        </p:txBody>
      </p:sp>
      <p:sp>
        <p:nvSpPr>
          <p:cNvPr id="8" name="Text Placeholder 4">
            <a:extLst>
              <a:ext uri="{FF2B5EF4-FFF2-40B4-BE49-F238E27FC236}">
                <a16:creationId xmlns:a16="http://schemas.microsoft.com/office/drawing/2014/main" id="{A66BD86D-55EB-4880-B7C6-F418D6A1AE1C}"/>
              </a:ext>
            </a:extLst>
          </p:cNvPr>
          <p:cNvSpPr>
            <a:spLocks noGrp="1"/>
          </p:cNvSpPr>
          <p:nvPr>
            <p:ph sz="quarter" idx="16"/>
          </p:nvPr>
        </p:nvSpPr>
        <p:spPr>
          <a:xfrm>
            <a:off x="1177925" y="1811338"/>
            <a:ext cx="9972675" cy="4475162"/>
          </a:xfrm>
        </p:spPr>
        <p:txBody>
          <a:bodyPr/>
          <a:lstStyle/>
          <a:p>
            <a:pPr marL="342900" indent="-342900">
              <a:buFont typeface="Wingdings" panose="05000000000000000000" pitchFamily="2" charset="2"/>
              <a:buChar char="§"/>
            </a:pPr>
            <a:r>
              <a:rPr lang="en-US" sz="2000" dirty="0"/>
              <a:t>Between units, scheduled breaks may occur.</a:t>
            </a:r>
          </a:p>
          <a:p>
            <a:pPr marL="342900" indent="-342900">
              <a:buFont typeface="Wingdings" panose="05000000000000000000" pitchFamily="2" charset="2"/>
              <a:buChar char="§"/>
            </a:pPr>
            <a:r>
              <a:rPr lang="en-US" sz="2000" dirty="0"/>
              <a:t>During a unit, short “stand-and-stretch” breaks may be permitted at the discretion of the Test Administrator.</a:t>
            </a:r>
          </a:p>
          <a:p>
            <a:pPr marL="800100" lvl="1" indent="-342900">
              <a:buFont typeface="Wingdings" panose="05000000000000000000" pitchFamily="2" charset="2"/>
              <a:buChar char="§"/>
            </a:pPr>
            <a:r>
              <a:rPr lang="en-US" sz="1800" dirty="0"/>
              <a:t>Time stops for the unit, but only for up to 3 minutes.</a:t>
            </a:r>
          </a:p>
          <a:p>
            <a:pPr marL="800100" lvl="1" indent="-342900">
              <a:buFont typeface="Wingdings" panose="05000000000000000000" pitchFamily="2" charset="2"/>
              <a:buChar char="§"/>
            </a:pPr>
            <a:r>
              <a:rPr lang="en-US" sz="1800" dirty="0"/>
              <a:t>If you know you will take the 3-minute break, add the time in to the timing box at the beginning.</a:t>
            </a:r>
          </a:p>
          <a:p>
            <a:pPr lvl="1"/>
            <a:endParaRPr lang="en-US" dirty="0"/>
          </a:p>
          <a:p>
            <a:pPr lvl="1"/>
            <a:endParaRPr lang="en-US" dirty="0"/>
          </a:p>
          <a:p>
            <a:pPr lvl="1"/>
            <a:endParaRPr lang="en-US" dirty="0"/>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23</a:t>
            </a:fld>
            <a:endParaRPr kern="0"/>
          </a:p>
        </p:txBody>
      </p:sp>
      <p:graphicFrame>
        <p:nvGraphicFramePr>
          <p:cNvPr id="9" name="Shape 967">
            <a:extLst>
              <a:ext uri="{FF2B5EF4-FFF2-40B4-BE49-F238E27FC236}">
                <a16:creationId xmlns:a16="http://schemas.microsoft.com/office/drawing/2014/main" id="{9C1F91F9-4339-4151-8A25-64C42D5AF230}"/>
              </a:ext>
            </a:extLst>
          </p:cNvPr>
          <p:cNvGraphicFramePr/>
          <p:nvPr>
            <p:extLst>
              <p:ext uri="{D42A27DB-BD31-4B8C-83A1-F6EECF244321}">
                <p14:modId xmlns:p14="http://schemas.microsoft.com/office/powerpoint/2010/main" val="2088162674"/>
              </p:ext>
            </p:extLst>
          </p:nvPr>
        </p:nvGraphicFramePr>
        <p:xfrm>
          <a:off x="2336800" y="4048919"/>
          <a:ext cx="7518400" cy="1777723"/>
        </p:xfrm>
        <a:graphic>
          <a:graphicData uri="http://schemas.openxmlformats.org/drawingml/2006/table">
            <a:tbl>
              <a:tblPr firstRow="1" bandRow="1">
                <a:noFill/>
              </a:tblPr>
              <a:tblGrid>
                <a:gridCol w="3657599">
                  <a:extLst>
                    <a:ext uri="{9D8B030D-6E8A-4147-A177-3AD203B41FA5}">
                      <a16:colId xmlns:a16="http://schemas.microsoft.com/office/drawing/2014/main" val="20000"/>
                    </a:ext>
                  </a:extLst>
                </a:gridCol>
                <a:gridCol w="3860801">
                  <a:extLst>
                    <a:ext uri="{9D8B030D-6E8A-4147-A177-3AD203B41FA5}">
                      <a16:colId xmlns:a16="http://schemas.microsoft.com/office/drawing/2014/main" val="20001"/>
                    </a:ext>
                  </a:extLst>
                </a:gridCol>
              </a:tblGrid>
              <a:tr h="609600">
                <a:tc>
                  <a:txBody>
                    <a:bodyPr/>
                    <a:lstStyle/>
                    <a:p>
                      <a:pPr marL="0" marR="0" lvl="0" indent="0" algn="ctr" rtl="0">
                        <a:lnSpc>
                          <a:spcPct val="100000"/>
                        </a:lnSpc>
                        <a:spcBef>
                          <a:spcPts val="0"/>
                        </a:spcBef>
                        <a:spcAft>
                          <a:spcPts val="0"/>
                        </a:spcAft>
                        <a:buClr>
                          <a:schemeClr val="dk1"/>
                        </a:buClr>
                        <a:buSzPct val="25000"/>
                        <a:buFont typeface="Calibri"/>
                        <a:buNone/>
                      </a:pPr>
                      <a:r>
                        <a:rPr lang="en-US" sz="1900" b="0" u="none"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8:00 a.m. – 10:00 a.m.</a:t>
                      </a:r>
                    </a:p>
                  </a:txBody>
                  <a:tcPr marL="121933" marR="121933" marT="60967" marB="60967"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bg2"/>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900" b="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sym typeface="Calibri"/>
                        </a:rPr>
                        <a:t>Unit </a:t>
                      </a:r>
                      <a:r>
                        <a:rPr lang="en-US" sz="1900" b="0" u="none"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1</a:t>
                      </a:r>
                    </a:p>
                  </a:txBody>
                  <a:tcPr marL="121933" marR="121933" marT="60967" marB="60967"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609600">
                <a:tc>
                  <a:txBody>
                    <a:bodyPr/>
                    <a:lstStyle/>
                    <a:p>
                      <a:pPr marL="0" marR="0" lvl="0" indent="0" algn="ctr" rtl="0">
                        <a:lnSpc>
                          <a:spcPct val="100000"/>
                        </a:lnSpc>
                        <a:spcBef>
                          <a:spcPts val="0"/>
                        </a:spcBef>
                        <a:spcAft>
                          <a:spcPts val="0"/>
                        </a:spcAft>
                        <a:buClr>
                          <a:schemeClr val="dk1"/>
                        </a:buClr>
                        <a:buSzPct val="25000"/>
                        <a:buFont typeface="Calibri"/>
                        <a:buNone/>
                      </a:pPr>
                      <a:r>
                        <a:rPr lang="en-US" sz="1900" u="none"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10:00 </a:t>
                      </a:r>
                      <a:r>
                        <a:rPr lang="en-US" sz="1900" b="0" u="none"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a.m.</a:t>
                      </a:r>
                      <a:r>
                        <a:rPr lang="en-US" sz="1900" u="none"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 – 10:15 </a:t>
                      </a:r>
                      <a:r>
                        <a:rPr lang="en-US" sz="1900" b="0" u="none"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a.m.</a:t>
                      </a:r>
                    </a:p>
                  </a:txBody>
                  <a:tcPr marL="121933" marR="121933" marT="60967" marB="60967"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bg2"/>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900" u="none"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Scheduled Break</a:t>
                      </a:r>
                    </a:p>
                  </a:txBody>
                  <a:tcPr marL="121933" marR="121933" marT="60967" marB="60967"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558523">
                <a:tc>
                  <a:txBody>
                    <a:bodyPr/>
                    <a:lstStyle/>
                    <a:p>
                      <a:pPr marL="0" marR="0" lvl="0" indent="0" algn="ctr" rtl="0">
                        <a:lnSpc>
                          <a:spcPct val="100000"/>
                        </a:lnSpc>
                        <a:spcBef>
                          <a:spcPts val="0"/>
                        </a:spcBef>
                        <a:spcAft>
                          <a:spcPts val="0"/>
                        </a:spcAft>
                        <a:buClr>
                          <a:schemeClr val="dk1"/>
                        </a:buClr>
                        <a:buSzPct val="25000"/>
                        <a:buFont typeface="Calibri"/>
                        <a:buNone/>
                      </a:pPr>
                      <a:r>
                        <a:rPr lang="en-US" sz="1900" u="none"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10:15 </a:t>
                      </a:r>
                      <a:r>
                        <a:rPr lang="en-US" sz="1900" b="0" u="none"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a.m.</a:t>
                      </a:r>
                      <a:r>
                        <a:rPr lang="en-US" sz="1900" u="none"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 – 12:15 p.m.</a:t>
                      </a:r>
                    </a:p>
                  </a:txBody>
                  <a:tcPr marL="121933" marR="121933" marT="60967" marB="60967"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bg2"/>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900" b="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sym typeface="Calibri"/>
                        </a:rPr>
                        <a:t>Unit </a:t>
                      </a:r>
                      <a:r>
                        <a:rPr lang="en-US" sz="1900" b="0" u="none"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sym typeface="Calibri"/>
                        </a:rPr>
                        <a:t>2</a:t>
                      </a:r>
                    </a:p>
                  </a:txBody>
                  <a:tcPr marL="121933" marR="121933" marT="60967" marB="60967"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bg2"/>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471848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4" name="Google Shape;964;p153"/>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b="1" dirty="0">
                <a:ea typeface="Open Sans Light" panose="020B0306030504020204" pitchFamily="34" charset="0"/>
                <a:cs typeface="Open Sans Light" panose="020B0306030504020204" pitchFamily="34" charset="0"/>
              </a:rPr>
              <a:t>Accommodations &amp; Accessibility Features</a:t>
            </a:r>
            <a:endParaRPr b="1" dirty="0">
              <a:ea typeface="Open Sans Light" panose="020B0306030504020204" pitchFamily="34" charset="0"/>
              <a:cs typeface="Open Sans Light" panose="020B0306030504020204" pitchFamily="34" charset="0"/>
            </a:endParaRPr>
          </a:p>
        </p:txBody>
      </p:sp>
      <p:sp>
        <p:nvSpPr>
          <p:cNvPr id="4" name="Google Shape;1176;p179">
            <a:extLst>
              <a:ext uri="{FF2B5EF4-FFF2-40B4-BE49-F238E27FC236}">
                <a16:creationId xmlns:a16="http://schemas.microsoft.com/office/drawing/2014/main" id="{37515BDB-3C33-4C6E-A662-32251BFBA985}"/>
              </a:ext>
            </a:extLst>
          </p:cNvPr>
          <p:cNvSpPr txBox="1">
            <a:spLocks/>
          </p:cNvSpPr>
          <p:nvPr/>
        </p:nvSpPr>
        <p:spPr>
          <a:xfrm>
            <a:off x="9209088" y="6488113"/>
            <a:ext cx="2743200" cy="365125"/>
          </a:xfrm>
          <a:prstGeom prst="rect">
            <a:avLst/>
          </a:prstGeom>
          <a:noFill/>
          <a:ln>
            <a:noFill/>
          </a:ln>
        </p:spPr>
        <p:txBody>
          <a:bodyPr spcFirstLastPara="1" vert="horz" wrap="square" lIns="57133" tIns="28567" rIns="57133" bIns="28567" rtlCol="0" anchor="t"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defTabSz="1219170">
              <a:defRPr/>
            </a:pPr>
            <a:fld id="{00000000-1234-1234-1234-123412341234}" type="slidenum">
              <a:rPr lang="en" sz="1000" kern="0" smtClean="0">
                <a:latin typeface="Open Sans Light" panose="020B0306030504020204" pitchFamily="34" charset="0"/>
                <a:ea typeface="Open Sans Light" panose="020B0306030504020204" pitchFamily="34" charset="0"/>
                <a:cs typeface="Open Sans Light" panose="020B0306030504020204" pitchFamily="34" charset="0"/>
              </a:rPr>
              <a:pPr algn="r" defTabSz="1219170">
                <a:defRPr/>
              </a:pPr>
              <a:t>24</a:t>
            </a:fld>
            <a:endParaRPr lang="en" sz="1000" kern="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9462578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Accommodations and Accessibility Features</a:t>
            </a:r>
            <a:br>
              <a:rPr lang="en-US">
                <a:solidFill>
                  <a:schemeClr val="tx2"/>
                </a:solidFill>
                <a:latin typeface="+mj-lt"/>
              </a:rPr>
            </a:br>
            <a:endParaRPr>
              <a:solidFill>
                <a:schemeClr val="tx2"/>
              </a:solidFill>
              <a:latin typeface="+mj-lt"/>
            </a:endParaRPr>
          </a:p>
        </p:txBody>
      </p:sp>
      <p:sp>
        <p:nvSpPr>
          <p:cNvPr id="2" name="Content Placeholder 1">
            <a:extLst>
              <a:ext uri="{FF2B5EF4-FFF2-40B4-BE49-F238E27FC236}">
                <a16:creationId xmlns:a16="http://schemas.microsoft.com/office/drawing/2014/main" id="{307DB3CB-F3E2-4954-B911-A95E25DE7488}"/>
              </a:ext>
            </a:extLst>
          </p:cNvPr>
          <p:cNvSpPr>
            <a:spLocks noGrp="1"/>
          </p:cNvSpPr>
          <p:nvPr>
            <p:ph sz="quarter" idx="16"/>
          </p:nvPr>
        </p:nvSpPr>
        <p:spPr/>
        <p:txBody>
          <a:bodyPr/>
          <a:lstStyle/>
          <a:p>
            <a:r>
              <a:rPr lang="en-US" sz="1800" b="1" dirty="0"/>
              <a:t>Features for All Students</a:t>
            </a:r>
          </a:p>
          <a:p>
            <a:r>
              <a:rPr lang="en-US" sz="1800" dirty="0"/>
              <a:t>TestNav tools available to all students</a:t>
            </a:r>
          </a:p>
          <a:p>
            <a:r>
              <a:rPr lang="en-US" sz="1800" b="1" dirty="0"/>
              <a:t>Administration Considerations</a:t>
            </a:r>
          </a:p>
          <a:p>
            <a:r>
              <a:rPr lang="en-US" sz="1800" dirty="0"/>
              <a:t>Testing environment </a:t>
            </a:r>
          </a:p>
          <a:p>
            <a:r>
              <a:rPr lang="en-US" sz="1800" b="1" dirty="0"/>
              <a:t>Accessibility Features</a:t>
            </a:r>
          </a:p>
          <a:p>
            <a:r>
              <a:rPr lang="en-US" sz="1800" dirty="0"/>
              <a:t>Answer mask / color contrast</a:t>
            </a:r>
          </a:p>
          <a:p>
            <a:r>
              <a:rPr lang="en-US" sz="1800" b="1" dirty="0"/>
              <a:t>Accommodations</a:t>
            </a:r>
          </a:p>
          <a:p>
            <a:r>
              <a:rPr lang="en-US" sz="1800" dirty="0"/>
              <a:t>Requires IEP/504 or EL plan</a:t>
            </a:r>
          </a:p>
          <a:p>
            <a:pPr marL="285750" indent="-285750">
              <a:buFont typeface="Wingdings" panose="05000000000000000000" pitchFamily="2" charset="2"/>
              <a:buChar char="§"/>
            </a:pPr>
            <a:r>
              <a:rPr lang="en-US" sz="1800" dirty="0"/>
              <a:t>Test Coordinators will need to confirm that the correct accommodations have been added to the students’ record by viewing the student details in ADAM and update as needed.</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25</a:t>
            </a:fld>
            <a:endParaRPr kern="0"/>
          </a:p>
        </p:txBody>
      </p:sp>
      <p:pic>
        <p:nvPicPr>
          <p:cNvPr id="2050" name="Picture 2">
            <a:extLst>
              <a:ext uri="{FF2B5EF4-FFF2-40B4-BE49-F238E27FC236}">
                <a16:creationId xmlns:a16="http://schemas.microsoft.com/office/drawing/2014/main" id="{8898165B-00B5-4D42-B1AD-5E0999838F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8950" y="1690688"/>
            <a:ext cx="3387536" cy="2899472"/>
          </a:xfrm>
          <a:prstGeom prst="rect">
            <a:avLst/>
          </a:prstGeom>
          <a:solidFill>
            <a:schemeClr val="bg1"/>
          </a:solidFill>
        </p:spPr>
      </p:pic>
      <p:sp>
        <p:nvSpPr>
          <p:cNvPr id="6" name="Rectangle 5">
            <a:extLst>
              <a:ext uri="{FF2B5EF4-FFF2-40B4-BE49-F238E27FC236}">
                <a16:creationId xmlns:a16="http://schemas.microsoft.com/office/drawing/2014/main" id="{4C4C5A17-F6FD-42A8-909D-B8AF1B2C14C3}"/>
              </a:ext>
            </a:extLst>
          </p:cNvPr>
          <p:cNvSpPr/>
          <p:nvPr/>
        </p:nvSpPr>
        <p:spPr>
          <a:xfrm>
            <a:off x="1636020" y="1719385"/>
            <a:ext cx="4613013" cy="369332"/>
          </a:xfrm>
          <a:prstGeom prst="rect">
            <a:avLst/>
          </a:prstGeom>
        </p:spPr>
        <p:txBody>
          <a:bodyPr wrap="square">
            <a:spAutoFit/>
          </a:bodyPr>
          <a:lstStyle/>
          <a:p>
            <a:r>
              <a:rPr lang="en-US">
                <a:latin typeface="Times New Roman" panose="02020603050405020304" pitchFamily="18" charset="0"/>
              </a:rPr>
              <a:t> </a:t>
            </a:r>
            <a:endParaRPr lang="en-US"/>
          </a:p>
        </p:txBody>
      </p:sp>
    </p:spTree>
    <p:extLst>
      <p:ext uri="{BB962C8B-B14F-4D97-AF65-F5344CB8AC3E}">
        <p14:creationId xmlns:p14="http://schemas.microsoft.com/office/powerpoint/2010/main" val="11038079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Accommodations and Accessibility Features</a:t>
            </a:r>
            <a:br>
              <a:rPr lang="en-US">
                <a:solidFill>
                  <a:schemeClr val="tx2"/>
                </a:solidFill>
                <a:latin typeface="+mj-lt"/>
              </a:rPr>
            </a:br>
            <a:endParaRPr>
              <a:solidFill>
                <a:schemeClr val="tx2"/>
              </a:solidFill>
              <a:latin typeface="+mj-lt"/>
            </a:endParaRPr>
          </a:p>
        </p:txBody>
      </p:sp>
      <p:sp>
        <p:nvSpPr>
          <p:cNvPr id="3" name="Content Placeholder 2">
            <a:extLst>
              <a:ext uri="{FF2B5EF4-FFF2-40B4-BE49-F238E27FC236}">
                <a16:creationId xmlns:a16="http://schemas.microsoft.com/office/drawing/2014/main" id="{CC95E889-9A98-48DA-B2DA-9BACF5E491AC}"/>
              </a:ext>
            </a:extLst>
          </p:cNvPr>
          <p:cNvSpPr>
            <a:spLocks noGrp="1"/>
          </p:cNvSpPr>
          <p:nvPr>
            <p:ph sz="quarter" idx="16"/>
          </p:nvPr>
        </p:nvSpPr>
        <p:spPr/>
        <p:txBody>
          <a:bodyPr/>
          <a:lstStyle/>
          <a:p>
            <a:r>
              <a:rPr lang="en-US" sz="1800" b="1" dirty="0"/>
              <a:t>CBT Accessibility Feature examples (TestNav)</a:t>
            </a:r>
          </a:p>
          <a:p>
            <a:r>
              <a:rPr lang="en-US" sz="1800" dirty="0"/>
              <a:t>These are available to all students:</a:t>
            </a:r>
          </a:p>
          <a:p>
            <a:pPr marL="285750" indent="-285750">
              <a:buFont typeface="Wingdings" panose="05000000000000000000" pitchFamily="2" charset="2"/>
              <a:buChar char="§"/>
            </a:pPr>
            <a:r>
              <a:rPr lang="en-US" sz="1800" dirty="0"/>
              <a:t>Line Reader</a:t>
            </a:r>
          </a:p>
          <a:p>
            <a:pPr marL="285750" indent="-285750">
              <a:buFont typeface="Wingdings" panose="05000000000000000000" pitchFamily="2" charset="2"/>
              <a:buChar char="§"/>
            </a:pPr>
            <a:r>
              <a:rPr lang="en-US" sz="1800" dirty="0"/>
              <a:t>Answer Eliminator</a:t>
            </a:r>
          </a:p>
          <a:p>
            <a:pPr marL="285750" indent="-285750">
              <a:buFont typeface="Wingdings" panose="05000000000000000000" pitchFamily="2" charset="2"/>
              <a:buChar char="§"/>
            </a:pPr>
            <a:r>
              <a:rPr lang="en-US" sz="1800" dirty="0"/>
              <a:t>Magnifier</a:t>
            </a:r>
          </a:p>
          <a:p>
            <a:pPr marL="285750" indent="-285750">
              <a:buFont typeface="Wingdings" panose="05000000000000000000" pitchFamily="2" charset="2"/>
              <a:buChar char="§"/>
            </a:pPr>
            <a:r>
              <a:rPr lang="en-US" sz="1800" dirty="0"/>
              <a:t>Highlighter</a:t>
            </a:r>
          </a:p>
          <a:p>
            <a:pPr marL="285750" indent="-285750">
              <a:buFont typeface="Wingdings" panose="05000000000000000000" pitchFamily="2" charset="2"/>
              <a:buChar char="§"/>
            </a:pPr>
            <a:r>
              <a:rPr lang="en-US" sz="1800" dirty="0"/>
              <a:t>Bookmark</a:t>
            </a:r>
          </a:p>
          <a:p>
            <a:pPr marL="285750" indent="-285750">
              <a:buFont typeface="Wingdings" panose="05000000000000000000" pitchFamily="2" charset="2"/>
              <a:buChar char="§"/>
            </a:pPr>
            <a:r>
              <a:rPr lang="en-US" sz="1800" dirty="0"/>
              <a:t>Pop-up glossary</a:t>
            </a:r>
          </a:p>
          <a:p>
            <a:pPr marL="285750" indent="-285750">
              <a:buFont typeface="Wingdings" panose="05000000000000000000" pitchFamily="2" charset="2"/>
              <a:buChar char="§"/>
            </a:pPr>
            <a:r>
              <a:rPr lang="en-US" sz="1800" dirty="0"/>
              <a:t>Notepad</a:t>
            </a:r>
          </a:p>
          <a:p>
            <a:pPr marL="285750" indent="-285750">
              <a:buFont typeface="Wingdings" panose="05000000000000000000" pitchFamily="2" charset="2"/>
              <a:buChar char="§"/>
            </a:pPr>
            <a:r>
              <a:rPr lang="en-US" sz="1800" dirty="0"/>
              <a:t>Blank Scratch Paper*</a:t>
            </a:r>
          </a:p>
          <a:p>
            <a:endParaRPr lang="en-US" sz="1800" dirty="0"/>
          </a:p>
          <a:p>
            <a:r>
              <a:rPr lang="en-US" sz="1800" dirty="0"/>
              <a:t>*After testing Test Administrators are responsible for collecting ALL scratch paper after testing has completed to be securely destroyed.</a:t>
            </a:r>
          </a:p>
          <a:p>
            <a:endParaRPr lang="en-US" dirty="0"/>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26</a:t>
            </a:fld>
            <a:endParaRPr kern="0"/>
          </a:p>
        </p:txBody>
      </p:sp>
      <p:sp>
        <p:nvSpPr>
          <p:cNvPr id="6" name="Rectangle 5">
            <a:extLst>
              <a:ext uri="{FF2B5EF4-FFF2-40B4-BE49-F238E27FC236}">
                <a16:creationId xmlns:a16="http://schemas.microsoft.com/office/drawing/2014/main" id="{4C4C5A17-F6FD-42A8-909D-B8AF1B2C14C3}"/>
              </a:ext>
            </a:extLst>
          </p:cNvPr>
          <p:cNvSpPr/>
          <p:nvPr/>
        </p:nvSpPr>
        <p:spPr>
          <a:xfrm>
            <a:off x="1636020" y="1719385"/>
            <a:ext cx="4613013" cy="369332"/>
          </a:xfrm>
          <a:prstGeom prst="rect">
            <a:avLst/>
          </a:prstGeom>
        </p:spPr>
        <p:txBody>
          <a:bodyPr wrap="square">
            <a:spAutoFit/>
          </a:bodyPr>
          <a:lstStyle/>
          <a:p>
            <a:r>
              <a:rPr lang="en-US">
                <a:latin typeface="Times New Roman" panose="02020603050405020304" pitchFamily="18" charset="0"/>
              </a:rPr>
              <a:t> </a:t>
            </a:r>
            <a:endParaRPr lang="en-US"/>
          </a:p>
        </p:txBody>
      </p:sp>
    </p:spTree>
    <p:extLst>
      <p:ext uri="{BB962C8B-B14F-4D97-AF65-F5344CB8AC3E}">
        <p14:creationId xmlns:p14="http://schemas.microsoft.com/office/powerpoint/2010/main" val="37783661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Accommodations and Accessibility Features</a:t>
            </a:r>
            <a:br>
              <a:rPr lang="en-US">
                <a:solidFill>
                  <a:schemeClr val="tx2"/>
                </a:solidFill>
                <a:latin typeface="+mj-lt"/>
              </a:rPr>
            </a:br>
            <a:endParaRPr>
              <a:solidFill>
                <a:schemeClr val="tx2"/>
              </a:solidFill>
              <a:latin typeface="+mj-lt"/>
            </a:endParaRPr>
          </a:p>
        </p:txBody>
      </p:sp>
      <p:sp>
        <p:nvSpPr>
          <p:cNvPr id="5" name="Content Placeholder 4">
            <a:extLst>
              <a:ext uri="{FF2B5EF4-FFF2-40B4-BE49-F238E27FC236}">
                <a16:creationId xmlns:a16="http://schemas.microsoft.com/office/drawing/2014/main" id="{EC5C8CC0-BC11-47CC-8EF9-6F5D8CF04A0C}"/>
              </a:ext>
            </a:extLst>
          </p:cNvPr>
          <p:cNvSpPr>
            <a:spLocks noGrp="1"/>
          </p:cNvSpPr>
          <p:nvPr>
            <p:ph sz="quarter" idx="16"/>
          </p:nvPr>
        </p:nvSpPr>
        <p:spPr/>
        <p:txBody>
          <a:bodyPr/>
          <a:lstStyle/>
          <a:p>
            <a:r>
              <a:rPr lang="en-US" sz="2000" b="1" dirty="0"/>
              <a:t>Administration Considerations examples*</a:t>
            </a:r>
          </a:p>
          <a:p>
            <a:r>
              <a:rPr lang="en-US" sz="2000" dirty="0"/>
              <a:t>These should be identified in advance of testing:</a:t>
            </a:r>
          </a:p>
          <a:p>
            <a:pPr marL="285750" indent="-285750">
              <a:buFont typeface="Wingdings" panose="05000000000000000000" pitchFamily="2" charset="2"/>
              <a:buChar char="§"/>
            </a:pPr>
            <a:r>
              <a:rPr lang="en-US" sz="2000" dirty="0"/>
              <a:t>Adaptive and Specialized Equipment or Furniture​</a:t>
            </a:r>
          </a:p>
          <a:p>
            <a:pPr marL="285750" indent="-285750">
              <a:buFont typeface="Wingdings" panose="05000000000000000000" pitchFamily="2" charset="2"/>
              <a:buChar char="§"/>
            </a:pPr>
            <a:r>
              <a:rPr lang="en-US" sz="2000" dirty="0"/>
              <a:t>Frequent Breaks​</a:t>
            </a:r>
          </a:p>
          <a:p>
            <a:pPr marL="285750" indent="-285750">
              <a:buFont typeface="Wingdings" panose="05000000000000000000" pitchFamily="2" charset="2"/>
              <a:buChar char="§"/>
            </a:pPr>
            <a:r>
              <a:rPr lang="en-US" sz="2000" dirty="0"/>
              <a:t>Small Group Testing​</a:t>
            </a:r>
          </a:p>
          <a:p>
            <a:pPr marL="285750" indent="-285750">
              <a:buFont typeface="Wingdings" panose="05000000000000000000" pitchFamily="2" charset="2"/>
              <a:buChar char="§"/>
            </a:pPr>
            <a:r>
              <a:rPr lang="en-US" sz="2000" dirty="0"/>
              <a:t>Specified Area or Setting​</a:t>
            </a:r>
          </a:p>
          <a:p>
            <a:pPr marL="285750" indent="-285750">
              <a:buFont typeface="Wingdings" panose="05000000000000000000" pitchFamily="2" charset="2"/>
              <a:buChar char="§"/>
            </a:pPr>
            <a:r>
              <a:rPr lang="en-US" sz="2000" dirty="0"/>
              <a:t>Separate or Alternate Location​</a:t>
            </a:r>
          </a:p>
          <a:p>
            <a:pPr marL="285750" indent="-285750">
              <a:buFont typeface="Wingdings" panose="05000000000000000000" pitchFamily="2" charset="2"/>
              <a:buChar char="§"/>
            </a:pPr>
            <a:r>
              <a:rPr lang="en-US" sz="2000" dirty="0"/>
              <a:t>Time of Day​</a:t>
            </a:r>
          </a:p>
          <a:p>
            <a:endParaRPr lang="en-US" sz="2000" dirty="0"/>
          </a:p>
          <a:p>
            <a:r>
              <a:rPr lang="en-US" sz="2000" dirty="0"/>
              <a:t>*These do not need to be captured on the student accommodation file. </a:t>
            </a:r>
          </a:p>
          <a:p>
            <a:endParaRPr lang="en-US" dirty="0"/>
          </a:p>
          <a:p>
            <a:endParaRPr lang="en-US" dirty="0"/>
          </a:p>
          <a:p>
            <a:endParaRPr lang="en-US" dirty="0"/>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27</a:t>
            </a:fld>
            <a:endParaRPr kern="0"/>
          </a:p>
        </p:txBody>
      </p:sp>
      <p:sp>
        <p:nvSpPr>
          <p:cNvPr id="6" name="Rectangle 5">
            <a:extLst>
              <a:ext uri="{FF2B5EF4-FFF2-40B4-BE49-F238E27FC236}">
                <a16:creationId xmlns:a16="http://schemas.microsoft.com/office/drawing/2014/main" id="{4C4C5A17-F6FD-42A8-909D-B8AF1B2C14C3}"/>
              </a:ext>
            </a:extLst>
          </p:cNvPr>
          <p:cNvSpPr/>
          <p:nvPr/>
        </p:nvSpPr>
        <p:spPr>
          <a:xfrm>
            <a:off x="1636020" y="1719385"/>
            <a:ext cx="4613013" cy="369332"/>
          </a:xfrm>
          <a:prstGeom prst="rect">
            <a:avLst/>
          </a:prstGeom>
        </p:spPr>
        <p:txBody>
          <a:bodyPr wrap="square">
            <a:spAutoFit/>
          </a:bodyPr>
          <a:lstStyle/>
          <a:p>
            <a:r>
              <a:rPr lang="en-US">
                <a:latin typeface="Times New Roman" panose="02020603050405020304" pitchFamily="18" charset="0"/>
              </a:rPr>
              <a:t> </a:t>
            </a:r>
            <a:endParaRPr lang="en-US"/>
          </a:p>
        </p:txBody>
      </p:sp>
    </p:spTree>
    <p:extLst>
      <p:ext uri="{BB962C8B-B14F-4D97-AF65-F5344CB8AC3E}">
        <p14:creationId xmlns:p14="http://schemas.microsoft.com/office/powerpoint/2010/main" val="367379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Accommodations</a:t>
            </a:r>
            <a:br>
              <a:rPr lang="en-US">
                <a:solidFill>
                  <a:schemeClr val="tx2"/>
                </a:solidFill>
                <a:latin typeface="+mj-lt"/>
              </a:rPr>
            </a:br>
            <a:endParaRPr>
              <a:solidFill>
                <a:schemeClr val="tx2"/>
              </a:solidFill>
              <a:latin typeface="+mj-lt"/>
            </a:endParaRPr>
          </a:p>
        </p:txBody>
      </p:sp>
      <p:sp>
        <p:nvSpPr>
          <p:cNvPr id="7" name="Content Placeholder 6">
            <a:extLst>
              <a:ext uri="{FF2B5EF4-FFF2-40B4-BE49-F238E27FC236}">
                <a16:creationId xmlns:a16="http://schemas.microsoft.com/office/drawing/2014/main" id="{004019BE-81A7-4F11-BA2F-F397C388AC24}"/>
              </a:ext>
            </a:extLst>
          </p:cNvPr>
          <p:cNvSpPr>
            <a:spLocks noGrp="1"/>
          </p:cNvSpPr>
          <p:nvPr>
            <p:ph sz="quarter" idx="16"/>
          </p:nvPr>
        </p:nvSpPr>
        <p:spPr/>
        <p:txBody>
          <a:bodyPr/>
          <a:lstStyle/>
          <a:p>
            <a:r>
              <a:rPr lang="en-US" b="1" dirty="0"/>
              <a:t>Accommodation form specific examples**</a:t>
            </a:r>
          </a:p>
          <a:p>
            <a:r>
              <a:rPr lang="en-US" b="1" dirty="0"/>
              <a:t>Computer Based:</a:t>
            </a:r>
          </a:p>
          <a:p>
            <a:pPr marL="285750" indent="-285750">
              <a:buFont typeface="Wingdings" panose="05000000000000000000" pitchFamily="2" charset="2"/>
              <a:buChar char="§"/>
            </a:pPr>
            <a:r>
              <a:rPr lang="en-US" dirty="0"/>
              <a:t>American Sign Language </a:t>
            </a:r>
          </a:p>
          <a:p>
            <a:pPr marL="285750" indent="-285750">
              <a:buFont typeface="Wingdings" panose="05000000000000000000" pitchFamily="2" charset="2"/>
              <a:buChar char="§"/>
            </a:pPr>
            <a:r>
              <a:rPr lang="en-US" dirty="0"/>
              <a:t>​Assistive Technology (Screen Reader or Non Screen Reader)</a:t>
            </a:r>
          </a:p>
          <a:p>
            <a:pPr marL="285750" indent="-285750">
              <a:buFont typeface="Wingdings" panose="05000000000000000000" pitchFamily="2" charset="2"/>
              <a:buChar char="§"/>
            </a:pPr>
            <a:r>
              <a:rPr lang="en-US" dirty="0"/>
              <a:t>Closed Caption </a:t>
            </a:r>
          </a:p>
          <a:p>
            <a:pPr marL="285750" indent="-285750">
              <a:buFont typeface="Wingdings" panose="05000000000000000000" pitchFamily="2" charset="2"/>
              <a:buChar char="§"/>
            </a:pPr>
            <a:r>
              <a:rPr lang="en-US" dirty="0"/>
              <a:t>Read Aloud / Human Reader</a:t>
            </a:r>
          </a:p>
          <a:p>
            <a:pPr marL="285750" indent="-285750">
              <a:buFont typeface="Wingdings" panose="05000000000000000000" pitchFamily="2" charset="2"/>
              <a:buChar char="§"/>
            </a:pPr>
            <a:r>
              <a:rPr lang="en-US" dirty="0"/>
              <a:t>Text to Speech</a:t>
            </a:r>
          </a:p>
          <a:p>
            <a:r>
              <a:rPr lang="en-US" b="1" dirty="0"/>
              <a:t>Paper Based:​</a:t>
            </a:r>
          </a:p>
          <a:p>
            <a:pPr marL="285750" indent="-285750">
              <a:buFont typeface="Wingdings" panose="05000000000000000000" pitchFamily="2" charset="2"/>
              <a:buChar char="§"/>
            </a:pPr>
            <a:r>
              <a:rPr lang="en-US" dirty="0"/>
              <a:t>Braille​</a:t>
            </a:r>
          </a:p>
          <a:p>
            <a:pPr marL="285750" indent="-285750">
              <a:buFont typeface="Wingdings" panose="05000000000000000000" pitchFamily="2" charset="2"/>
              <a:buChar char="§"/>
            </a:pPr>
            <a:r>
              <a:rPr lang="en-US" dirty="0"/>
              <a:t>Large Print</a:t>
            </a:r>
          </a:p>
          <a:p>
            <a:pPr marL="285750" indent="-285750">
              <a:buFont typeface="Wingdings" panose="05000000000000000000" pitchFamily="2" charset="2"/>
              <a:buChar char="§"/>
            </a:pPr>
            <a:r>
              <a:rPr lang="en-US" dirty="0"/>
              <a:t>Paper</a:t>
            </a:r>
          </a:p>
          <a:p>
            <a:r>
              <a:rPr lang="en-US" dirty="0"/>
              <a:t>*Students cannot have multiple form specific accommodations. </a:t>
            </a:r>
          </a:p>
          <a:p>
            <a:r>
              <a:rPr lang="en-US" dirty="0"/>
              <a:t>*Accommodations </a:t>
            </a:r>
            <a:r>
              <a:rPr lang="en-US" u="sng" dirty="0"/>
              <a:t>MUST</a:t>
            </a:r>
            <a:r>
              <a:rPr lang="en-US" dirty="0"/>
              <a:t> be updated on the student record in ADAM and require an IEP/504 or EL plan.</a:t>
            </a:r>
          </a:p>
          <a:p>
            <a:endParaRPr lang="en-US" dirty="0"/>
          </a:p>
          <a:p>
            <a:endParaRPr lang="en-US" dirty="0"/>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28</a:t>
            </a:fld>
            <a:endParaRPr kern="0"/>
          </a:p>
        </p:txBody>
      </p:sp>
    </p:spTree>
    <p:extLst>
      <p:ext uri="{BB962C8B-B14F-4D97-AF65-F5344CB8AC3E}">
        <p14:creationId xmlns:p14="http://schemas.microsoft.com/office/powerpoint/2010/main" val="35213431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73D3B5-7690-4647-A505-081BAA37F60F}"/>
              </a:ext>
            </a:extLst>
          </p:cNvPr>
          <p:cNvSpPr>
            <a:spLocks noGrp="1"/>
          </p:cNvSpPr>
          <p:nvPr>
            <p:ph sz="quarter" idx="16"/>
          </p:nvPr>
        </p:nvSpPr>
        <p:spPr/>
        <p:txBody>
          <a:bodyPr/>
          <a:lstStyle/>
          <a:p>
            <a:r>
              <a:rPr lang="en-US" sz="1800" b="1" dirty="0"/>
              <a:t>Differences between Text-to-Speech, Human Reader/Oral Script, and Screen Reader</a:t>
            </a:r>
          </a:p>
          <a:p>
            <a:pPr marL="285750" indent="-285750">
              <a:buFont typeface="Wingdings" panose="05000000000000000000" pitchFamily="2" charset="2"/>
              <a:buChar char="§"/>
            </a:pPr>
            <a:r>
              <a:rPr lang="en-US" sz="1800" dirty="0"/>
              <a:t>Text-to-Speech (TTS) – Computer reads the content via the TTS functionality. This is not for blind or low-vision students.</a:t>
            </a:r>
          </a:p>
          <a:p>
            <a:pPr marL="285750" indent="-285750">
              <a:buFont typeface="Wingdings" panose="05000000000000000000" pitchFamily="2" charset="2"/>
              <a:buChar char="§"/>
            </a:pPr>
            <a:r>
              <a:rPr lang="en-US" sz="1800" dirty="0"/>
              <a:t>For Math: </a:t>
            </a:r>
          </a:p>
          <a:p>
            <a:pPr marL="742950" lvl="1" indent="-285750">
              <a:buFont typeface="Wingdings" panose="05000000000000000000" pitchFamily="2" charset="2"/>
              <a:buChar char="§"/>
            </a:pPr>
            <a:r>
              <a:rPr lang="en-US" dirty="0"/>
              <a:t>Text with graphics - reads all printed text and the hidden alternate text descriptions for images.</a:t>
            </a:r>
          </a:p>
          <a:p>
            <a:pPr marL="742950" lvl="1" indent="-285750">
              <a:buFont typeface="Wingdings" panose="05000000000000000000" pitchFamily="2" charset="2"/>
              <a:buChar char="§"/>
            </a:pPr>
            <a:r>
              <a:rPr lang="en-US" dirty="0"/>
              <a:t>Text only - reads printed text but does not read any alternate text descriptions for images.</a:t>
            </a:r>
          </a:p>
          <a:p>
            <a:pPr marL="1200150" lvl="2" indent="-285750">
              <a:buFont typeface="Wingdings" panose="05000000000000000000" pitchFamily="2" charset="2"/>
              <a:buChar char="§"/>
            </a:pPr>
            <a:r>
              <a:rPr lang="en-US" dirty="0"/>
              <a:t>ELA only uses text with graphics.</a:t>
            </a:r>
          </a:p>
          <a:p>
            <a:pPr marL="285750" indent="-285750">
              <a:buFont typeface="Wingdings" panose="05000000000000000000" pitchFamily="2" charset="2"/>
              <a:buChar char="§"/>
            </a:pPr>
            <a:r>
              <a:rPr lang="en-US" sz="1800" dirty="0"/>
              <a:t>Screen Reader – for </a:t>
            </a:r>
            <a:r>
              <a:rPr lang="en-US" sz="1800" u="sng" dirty="0"/>
              <a:t>visually-impaired</a:t>
            </a:r>
            <a:r>
              <a:rPr lang="en-US" sz="1800" dirty="0"/>
              <a:t> students using a program that reads the screen and read Braille (e.g., JAWS)</a:t>
            </a:r>
          </a:p>
          <a:p>
            <a:pPr marL="285750" indent="-285750">
              <a:buFont typeface="Wingdings" panose="05000000000000000000" pitchFamily="2" charset="2"/>
              <a:buChar char="§"/>
            </a:pPr>
            <a:r>
              <a:rPr lang="en-US" sz="1800" dirty="0"/>
              <a:t>Human Reader/Oral Script – assessment is read aloud by test administrator (CBT or PBT)</a:t>
            </a:r>
          </a:p>
          <a:p>
            <a:pPr marL="742950" lvl="1" indent="-285750">
              <a:buFont typeface="Wingdings" panose="05000000000000000000" pitchFamily="2" charset="2"/>
              <a:buChar char="§"/>
            </a:pPr>
            <a:r>
              <a:rPr lang="en-US" dirty="0"/>
              <a:t>Math must use the provided script.</a:t>
            </a:r>
          </a:p>
          <a:p>
            <a:pPr marL="742950" lvl="1" indent="-285750">
              <a:buFont typeface="Wingdings" panose="05000000000000000000" pitchFamily="2" charset="2"/>
              <a:buChar char="§"/>
            </a:pPr>
            <a:r>
              <a:rPr lang="en-US" dirty="0"/>
              <a:t>ELA requires an approved accommodation (No script provided) due to testing the student’s reading ability. </a:t>
            </a:r>
          </a:p>
          <a:p>
            <a:endParaRPr lang="en-US" dirty="0"/>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29</a:t>
            </a:fld>
            <a:endParaRPr kern="0"/>
          </a:p>
        </p:txBody>
      </p:sp>
      <p:sp>
        <p:nvSpPr>
          <p:cNvPr id="7" name="Google Shape;1174;p179">
            <a:extLst>
              <a:ext uri="{FF2B5EF4-FFF2-40B4-BE49-F238E27FC236}">
                <a16:creationId xmlns:a16="http://schemas.microsoft.com/office/drawing/2014/main" id="{5C8F6C4C-A40E-4F8A-B4E3-889535A2B674}"/>
              </a:ext>
            </a:extLst>
          </p:cNvPr>
          <p:cNvSpPr txBox="1">
            <a:spLocks noGrp="1"/>
          </p:cNvSpPr>
          <p:nvPr>
            <p:ph type="title"/>
          </p:nvPr>
        </p:nvSpPr>
        <p:spPr>
          <a:xfrm>
            <a:off x="1183729" y="571500"/>
            <a:ext cx="9966871" cy="1119188"/>
          </a:xfrm>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Accommodations and Accessibility Features</a:t>
            </a:r>
            <a:br>
              <a:rPr lang="en-US">
                <a:solidFill>
                  <a:schemeClr val="tx2"/>
                </a:solidFill>
                <a:latin typeface="+mj-lt"/>
              </a:rPr>
            </a:br>
            <a:endParaRPr>
              <a:solidFill>
                <a:schemeClr val="tx2"/>
              </a:solidFill>
              <a:latin typeface="+mj-lt"/>
            </a:endParaRPr>
          </a:p>
        </p:txBody>
      </p:sp>
    </p:spTree>
    <p:extLst>
      <p:ext uri="{BB962C8B-B14F-4D97-AF65-F5344CB8AC3E}">
        <p14:creationId xmlns:p14="http://schemas.microsoft.com/office/powerpoint/2010/main" val="2863121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a:ea typeface="Open Sans Light" panose="020B0306030504020204" pitchFamily="34" charset="0"/>
                <a:cs typeface="Open Sans Light" panose="020B0306030504020204" pitchFamily="34" charset="0"/>
              </a:rPr>
              <a:t>Welcome and Purpose</a:t>
            </a:r>
            <a:endParaRPr sz="4000" b="1">
              <a:ea typeface="Open Sans Light" panose="020B0306030504020204" pitchFamily="34" charset="0"/>
              <a:cs typeface="Open Sans Light" panose="020B0306030504020204" pitchFamily="34" charset="0"/>
            </a:endParaRPr>
          </a:p>
        </p:txBody>
      </p:sp>
      <p:sp>
        <p:nvSpPr>
          <p:cNvPr id="3" name="Text Placeholder 2">
            <a:extLst>
              <a:ext uri="{FF2B5EF4-FFF2-40B4-BE49-F238E27FC236}">
                <a16:creationId xmlns:a16="http://schemas.microsoft.com/office/drawing/2014/main" id="{E728E605-7C98-48F9-B5A5-9F5B291A960A}"/>
              </a:ext>
            </a:extLst>
          </p:cNvPr>
          <p:cNvSpPr>
            <a:spLocks noGrp="1"/>
          </p:cNvSpPr>
          <p:nvPr>
            <p:ph sz="quarter" idx="16"/>
          </p:nvPr>
        </p:nvSpPr>
        <p:spPr>
          <a:prstGeom prst="rect">
            <a:avLst/>
          </a:prstGeom>
        </p:spPr>
        <p:txBody>
          <a:bodyPr/>
          <a:lstStyle/>
          <a:p>
            <a:pPr>
              <a:buClr>
                <a:schemeClr val="bg2"/>
              </a:buClr>
              <a:buSzPct val="100000"/>
            </a:pPr>
            <a:r>
              <a:rPr lang="en-US" sz="2400" dirty="0"/>
              <a:t>Welcome from the Chief Academic Office and the ELA/Math Assessment Team!</a:t>
            </a:r>
          </a:p>
          <a:p>
            <a:pPr>
              <a:buClr>
                <a:schemeClr val="bg2"/>
              </a:buClr>
              <a:buSzPct val="100000"/>
            </a:pPr>
            <a:r>
              <a:rPr lang="en-US" sz="2400" b="1" dirty="0"/>
              <a:t>Aurelia Shorty, Dr. Carmelia Becenti, &amp; Dr. BJ Howerton</a:t>
            </a:r>
            <a:endParaRPr lang="en-US" sz="2400" dirty="0"/>
          </a:p>
          <a:p>
            <a:pPr>
              <a:buClr>
                <a:schemeClr val="bg2"/>
              </a:buClr>
              <a:buSzPct val="100000"/>
            </a:pPr>
            <a:r>
              <a:rPr lang="en-US" sz="2400" dirty="0"/>
              <a:t>The purpose of these trainings is to:</a:t>
            </a:r>
          </a:p>
          <a:p>
            <a:pPr marL="342900" indent="-342900">
              <a:buClr>
                <a:schemeClr val="tx2"/>
              </a:buClr>
              <a:buSzPct val="100000"/>
              <a:buFont typeface="Wingdings" panose="05000000000000000000" pitchFamily="2" charset="2"/>
              <a:buChar char="ü"/>
            </a:pPr>
            <a:r>
              <a:rPr lang="en-US" sz="2400" dirty="0"/>
              <a:t>Provide implementation assistance to schools for BIE’s Summative ELA and Math Assessments for SY 2023-2024.</a:t>
            </a:r>
          </a:p>
          <a:p>
            <a:pPr marL="342900" indent="-342900">
              <a:buClr>
                <a:schemeClr val="tx2"/>
              </a:buClr>
              <a:buSzPct val="100000"/>
              <a:buFont typeface="Wingdings" panose="05000000000000000000" pitchFamily="2" charset="2"/>
              <a:buChar char="ü"/>
            </a:pPr>
            <a:r>
              <a:rPr lang="en-US" sz="2400" dirty="0"/>
              <a:t>Provide a set of expectations for assessment tasks and activities before, during, and after testing.</a:t>
            </a:r>
          </a:p>
          <a:p>
            <a:pPr marL="342900" indent="-342900">
              <a:buClr>
                <a:schemeClr val="tx2"/>
              </a:buClr>
              <a:buSzPct val="100000"/>
              <a:buFont typeface="Wingdings" panose="05000000000000000000" pitchFamily="2" charset="2"/>
              <a:buChar char="ü"/>
            </a:pPr>
            <a:r>
              <a:rPr lang="en-US" sz="2400" dirty="0"/>
              <a:t>To assist school staff with scheduling, the trainings will be recorded for your viewing convenience.</a:t>
            </a:r>
          </a:p>
          <a:p>
            <a:pPr lvl="1">
              <a:buClr>
                <a:schemeClr val="bg2"/>
              </a:buClr>
              <a:buSzPct val="100000"/>
              <a:buFont typeface="Arial" panose="020B0604020202020204" pitchFamily="34" charset="0"/>
              <a:buChar char="•"/>
            </a:pPr>
            <a:endParaRPr lang="en-US" dirty="0">
              <a:solidFill>
                <a:schemeClr val="tx2"/>
              </a:solidFill>
            </a:endParaRPr>
          </a:p>
          <a:p>
            <a:endParaRPr lang="en-US" dirty="0"/>
          </a:p>
        </p:txBody>
      </p:sp>
      <p:sp>
        <p:nvSpPr>
          <p:cNvPr id="1176" name="Google Shape;1176;p179"/>
          <p:cNvSpPr txBox="1">
            <a:spLocks noGrp="1"/>
          </p:cNvSpPr>
          <p:nvPr>
            <p:ph type="sldNum" sz="quarter" idx="15"/>
          </p:nvPr>
        </p:nvSpPr>
        <p:spPr>
          <a:xfrm>
            <a:off x="9209088" y="6492875"/>
            <a:ext cx="2743200" cy="365125"/>
          </a:xfrm>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3</a:t>
            </a:fld>
            <a:endParaRPr kern="0"/>
          </a:p>
        </p:txBody>
      </p:sp>
    </p:spTree>
    <p:extLst>
      <p:ext uri="{BB962C8B-B14F-4D97-AF65-F5344CB8AC3E}">
        <p14:creationId xmlns:p14="http://schemas.microsoft.com/office/powerpoint/2010/main" val="17742855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dirty="0">
                <a:ea typeface="Open Sans Light" panose="020B0306030504020204" pitchFamily="34" charset="0"/>
                <a:cs typeface="Open Sans Light" panose="020B0306030504020204" pitchFamily="34" charset="0"/>
              </a:rPr>
              <a:t>Accommodations for ELs</a:t>
            </a:r>
            <a:endParaRPr sz="2400" b="1" dirty="0">
              <a:ea typeface="Open Sans Light" panose="020B0306030504020204" pitchFamily="34" charset="0"/>
              <a:cs typeface="Open Sans Light" panose="020B0306030504020204" pitchFamily="34" charset="0"/>
            </a:endParaRP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30</a:t>
            </a:fld>
            <a:endParaRPr kern="0"/>
          </a:p>
        </p:txBody>
      </p:sp>
      <p:sp>
        <p:nvSpPr>
          <p:cNvPr id="2" name="Content Placeholder 6">
            <a:extLst>
              <a:ext uri="{FF2B5EF4-FFF2-40B4-BE49-F238E27FC236}">
                <a16:creationId xmlns:a16="http://schemas.microsoft.com/office/drawing/2014/main" id="{A385B5AA-986E-BAEB-9CBB-F6A011CF2953}"/>
              </a:ext>
            </a:extLst>
          </p:cNvPr>
          <p:cNvSpPr>
            <a:spLocks noGrp="1"/>
          </p:cNvSpPr>
          <p:nvPr>
            <p:ph sz="quarter" idx="16"/>
          </p:nvPr>
        </p:nvSpPr>
        <p:spPr>
          <a:xfrm>
            <a:off x="1183729" y="1893888"/>
            <a:ext cx="9972675" cy="4475162"/>
          </a:xfrm>
        </p:spPr>
        <p:txBody>
          <a:bodyPr/>
          <a:lstStyle/>
          <a:p>
            <a:r>
              <a:rPr lang="en-US" sz="2800" b="1" dirty="0"/>
              <a:t>English Learner Accommodations</a:t>
            </a:r>
          </a:p>
          <a:p>
            <a:pPr marL="285750" indent="-285750">
              <a:buFont typeface="Wingdings" panose="05000000000000000000" pitchFamily="2" charset="2"/>
              <a:buChar char="§"/>
            </a:pPr>
            <a:r>
              <a:rPr lang="en-US" sz="2400" dirty="0"/>
              <a:t>Extended Time</a:t>
            </a:r>
          </a:p>
          <a:p>
            <a:pPr marL="285750" indent="-285750">
              <a:buFont typeface="Wingdings" panose="05000000000000000000" pitchFamily="2" charset="2"/>
              <a:buChar char="§"/>
            </a:pPr>
            <a:r>
              <a:rPr lang="en-US" sz="2400" dirty="0"/>
              <a:t>​Word-to-Word dictionary</a:t>
            </a:r>
          </a:p>
          <a:p>
            <a:pPr marL="285750" indent="-285750">
              <a:buFont typeface="Wingdings" panose="05000000000000000000" pitchFamily="2" charset="2"/>
              <a:buChar char="§"/>
            </a:pPr>
            <a:r>
              <a:rPr lang="en-US" sz="2400" dirty="0"/>
              <a:t>Human Signer for Math</a:t>
            </a:r>
          </a:p>
          <a:p>
            <a:pPr marL="285750" indent="-285750">
              <a:buFont typeface="Wingdings" panose="05000000000000000000" pitchFamily="2" charset="2"/>
              <a:buChar char="§"/>
            </a:pPr>
            <a:r>
              <a:rPr lang="en-US" sz="2400" dirty="0"/>
              <a:t>General Admin Directions Read Aloud, Clarified and Repeated in Native Language</a:t>
            </a:r>
          </a:p>
          <a:p>
            <a:endParaRPr lang="en-US" dirty="0"/>
          </a:p>
        </p:txBody>
      </p:sp>
    </p:spTree>
    <p:extLst>
      <p:ext uri="{BB962C8B-B14F-4D97-AF65-F5344CB8AC3E}">
        <p14:creationId xmlns:p14="http://schemas.microsoft.com/office/powerpoint/2010/main" val="20099925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4" name="Google Shape;964;p153"/>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pPr lvl="0"/>
            <a:r>
              <a:rPr lang="en-US" b="1" dirty="0">
                <a:ea typeface="Open Sans Light" panose="020B0306030504020204" pitchFamily="34" charset="0"/>
                <a:cs typeface="Open Sans Light" panose="020B0306030504020204" pitchFamily="34" charset="0"/>
              </a:rPr>
              <a:t>Before Testing Tasks</a:t>
            </a:r>
            <a:endParaRPr b="1" dirty="0">
              <a:ea typeface="Open Sans Light" panose="020B0306030504020204" pitchFamily="34" charset="0"/>
              <a:cs typeface="Open Sans Light" panose="020B0306030504020204" pitchFamily="34" charset="0"/>
            </a:endParaRPr>
          </a:p>
        </p:txBody>
      </p:sp>
      <p:sp>
        <p:nvSpPr>
          <p:cNvPr id="4" name="Google Shape;1176;p179">
            <a:extLst>
              <a:ext uri="{FF2B5EF4-FFF2-40B4-BE49-F238E27FC236}">
                <a16:creationId xmlns:a16="http://schemas.microsoft.com/office/drawing/2014/main" id="{4CBEDE35-C8D0-43D7-95F8-F2EB654FE0F5}"/>
              </a:ext>
            </a:extLst>
          </p:cNvPr>
          <p:cNvSpPr txBox="1">
            <a:spLocks/>
          </p:cNvSpPr>
          <p:nvPr/>
        </p:nvSpPr>
        <p:spPr>
          <a:xfrm>
            <a:off x="9209088" y="6488113"/>
            <a:ext cx="2743200" cy="365125"/>
          </a:xfrm>
          <a:prstGeom prst="rect">
            <a:avLst/>
          </a:prstGeom>
          <a:noFill/>
          <a:ln>
            <a:noFill/>
          </a:ln>
        </p:spPr>
        <p:txBody>
          <a:bodyPr spcFirstLastPara="1" vert="horz" wrap="square" lIns="57133" tIns="28567" rIns="57133" bIns="28567" rtlCol="0" anchor="t"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defTabSz="1219170">
              <a:defRPr/>
            </a:pPr>
            <a:fld id="{00000000-1234-1234-1234-123412341234}" type="slidenum">
              <a:rPr lang="en" sz="1000" kern="0" smtClean="0">
                <a:latin typeface="Open Sans Light" panose="020B0306030504020204" pitchFamily="34" charset="0"/>
                <a:ea typeface="Open Sans Light" panose="020B0306030504020204" pitchFamily="34" charset="0"/>
                <a:cs typeface="Open Sans Light" panose="020B0306030504020204" pitchFamily="34" charset="0"/>
              </a:rPr>
              <a:pPr algn="r" defTabSz="1219170">
                <a:defRPr/>
              </a:pPr>
              <a:t>31</a:t>
            </a:fld>
            <a:endParaRPr lang="en" sz="1000" kern="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7207535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4" name="Google Shape;964;p153"/>
          <p:cNvSpPr txBox="1">
            <a:spLocks noGrp="1"/>
          </p:cNvSpPr>
          <p:nvPr>
            <p:ph type="title"/>
          </p:nvPr>
        </p:nvSpPr>
        <p:spPr>
          <a:xfrm>
            <a:off x="1035170" y="1701800"/>
            <a:ext cx="6855763" cy="2887662"/>
          </a:xfrm>
          <a:prstGeom prst="rect">
            <a:avLst/>
          </a:prstGeom>
          <a:noFill/>
          <a:ln>
            <a:noFill/>
          </a:ln>
        </p:spPr>
        <p:txBody>
          <a:bodyPr spcFirstLastPara="1" wrap="square" lIns="76200" tIns="76200" rIns="76200" bIns="76200" anchor="ctr" anchorCtr="0">
            <a:noAutofit/>
          </a:bodyPr>
          <a:lstStyle/>
          <a:p>
            <a:r>
              <a:rPr lang="en-US" b="1" dirty="0" err="1">
                <a:ea typeface="Open Sans Light" panose="020B0306030504020204" pitchFamily="34" charset="0"/>
                <a:cs typeface="Open Sans Light" panose="020B0306030504020204" pitchFamily="34" charset="0"/>
              </a:rPr>
              <a:t>LaunchPad</a:t>
            </a:r>
            <a:r>
              <a:rPr lang="en-US" b="1" dirty="0">
                <a:ea typeface="Open Sans Light" panose="020B0306030504020204" pitchFamily="34" charset="0"/>
                <a:cs typeface="Open Sans Light" panose="020B0306030504020204" pitchFamily="34" charset="0"/>
              </a:rPr>
              <a:t> SSO &amp; ADAM</a:t>
            </a:r>
            <a:endParaRPr b="1" dirty="0">
              <a:ea typeface="Open Sans Light" panose="020B0306030504020204" pitchFamily="34" charset="0"/>
              <a:cs typeface="Open Sans Light" panose="020B0306030504020204" pitchFamily="34" charset="0"/>
            </a:endParaRPr>
          </a:p>
        </p:txBody>
      </p:sp>
      <p:sp>
        <p:nvSpPr>
          <p:cNvPr id="4" name="Google Shape;1176;p179">
            <a:extLst>
              <a:ext uri="{FF2B5EF4-FFF2-40B4-BE49-F238E27FC236}">
                <a16:creationId xmlns:a16="http://schemas.microsoft.com/office/drawing/2014/main" id="{37515BDB-3C33-4C6E-A662-32251BFBA985}"/>
              </a:ext>
            </a:extLst>
          </p:cNvPr>
          <p:cNvSpPr txBox="1">
            <a:spLocks/>
          </p:cNvSpPr>
          <p:nvPr/>
        </p:nvSpPr>
        <p:spPr>
          <a:xfrm>
            <a:off x="9209088" y="6488113"/>
            <a:ext cx="2743200" cy="365125"/>
          </a:xfrm>
          <a:prstGeom prst="rect">
            <a:avLst/>
          </a:prstGeom>
          <a:noFill/>
          <a:ln>
            <a:noFill/>
          </a:ln>
        </p:spPr>
        <p:txBody>
          <a:bodyPr spcFirstLastPara="1" vert="horz" wrap="square" lIns="57133" tIns="28567" rIns="57133" bIns="28567" rtlCol="0" anchor="t"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defTabSz="1219170">
              <a:defRPr/>
            </a:pPr>
            <a:fld id="{00000000-1234-1234-1234-123412341234}" type="slidenum">
              <a:rPr lang="en" sz="1000" kern="0" smtClean="0">
                <a:latin typeface="Open Sans Light" panose="020B0306030504020204" pitchFamily="34" charset="0"/>
                <a:ea typeface="Open Sans Light" panose="020B0306030504020204" pitchFamily="34" charset="0"/>
                <a:cs typeface="Open Sans Light" panose="020B0306030504020204" pitchFamily="34" charset="0"/>
              </a:rPr>
              <a:pPr algn="r" defTabSz="1219170">
                <a:defRPr/>
              </a:pPr>
              <a:t>32</a:t>
            </a:fld>
            <a:endParaRPr lang="en" sz="1000" kern="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8584773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9" name="Title 1">
            <a:extLst>
              <a:ext uri="{FF2B5EF4-FFF2-40B4-BE49-F238E27FC236}">
                <a16:creationId xmlns:a16="http://schemas.microsoft.com/office/drawing/2014/main" id="{8463C5EE-DA85-4C8B-9696-7C97E0EDBD05}"/>
              </a:ext>
            </a:extLst>
          </p:cNvPr>
          <p:cNvSpPr>
            <a:spLocks noGrp="1"/>
          </p:cNvSpPr>
          <p:nvPr>
            <p:ph type="title"/>
          </p:nvPr>
        </p:nvSpPr>
        <p:spPr/>
        <p:txBody>
          <a:bodyPr>
            <a:normAutofit/>
          </a:bodyPr>
          <a:lstStyle/>
          <a:p>
            <a:r>
              <a:rPr lang="en-US" sz="4000" b="1" dirty="0" err="1">
                <a:ea typeface="Open Sans Light" panose="020B0306030504020204" pitchFamily="34" charset="0"/>
                <a:cs typeface="Open Sans Light" panose="020B0306030504020204" pitchFamily="34" charset="0"/>
              </a:rPr>
              <a:t>LaunchPad</a:t>
            </a:r>
            <a:r>
              <a:rPr lang="en-US" sz="4000" b="1" dirty="0">
                <a:ea typeface="Open Sans Light" panose="020B0306030504020204" pitchFamily="34" charset="0"/>
                <a:cs typeface="Open Sans Light" panose="020B0306030504020204" pitchFamily="34" charset="0"/>
              </a:rPr>
              <a:t> Welcome Email</a:t>
            </a:r>
            <a:endParaRPr lang="en-US" b="1" dirty="0">
              <a:solidFill>
                <a:schemeClr val="bg1"/>
              </a:solidFill>
              <a:latin typeface="Trebuchet MS" panose="020B0603020202020204" pitchFamily="34" charset="0"/>
            </a:endParaRPr>
          </a:p>
        </p:txBody>
      </p:sp>
      <p:sp>
        <p:nvSpPr>
          <p:cNvPr id="2" name="Content Placeholder 1">
            <a:extLst>
              <a:ext uri="{FF2B5EF4-FFF2-40B4-BE49-F238E27FC236}">
                <a16:creationId xmlns:a16="http://schemas.microsoft.com/office/drawing/2014/main" id="{B6D4ECC1-CBB2-4BD0-A8EE-92F23BECCF31}"/>
              </a:ext>
            </a:extLst>
          </p:cNvPr>
          <p:cNvSpPr>
            <a:spLocks noGrp="1"/>
          </p:cNvSpPr>
          <p:nvPr>
            <p:ph sz="quarter" idx="16"/>
          </p:nvPr>
        </p:nvSpPr>
        <p:spPr>
          <a:xfrm>
            <a:off x="1183729" y="1893888"/>
            <a:ext cx="9972675" cy="1119188"/>
          </a:xfrm>
        </p:spPr>
        <p:txBody>
          <a:bodyPr/>
          <a:lstStyle/>
          <a:p>
            <a:r>
              <a:rPr lang="en-US" sz="2400" dirty="0" err="1"/>
              <a:t>LaunchPad</a:t>
            </a:r>
            <a:r>
              <a:rPr lang="en-US" sz="2400" dirty="0"/>
              <a:t> is a new Pearson offering that will act as a single sign-on (SSO) for all Pearson testing products used by the BIE, including ADAM. A welcome email from </a:t>
            </a:r>
            <a:r>
              <a:rPr lang="en-US" sz="2400" dirty="0" err="1"/>
              <a:t>LaunchPad</a:t>
            </a:r>
            <a:r>
              <a:rPr lang="en-US" sz="2400" dirty="0"/>
              <a:t> System will be sent with a link to set your password. </a:t>
            </a:r>
          </a:p>
          <a:p>
            <a:endParaRPr lang="en-US" sz="2400" dirty="0"/>
          </a:p>
          <a:p>
            <a:endParaRPr lang="en-US" sz="2400" dirty="0"/>
          </a:p>
          <a:p>
            <a:endParaRPr lang="en-US" sz="2400" dirty="0"/>
          </a:p>
          <a:p>
            <a:endParaRPr lang="en-US" sz="2400" dirty="0"/>
          </a:p>
          <a:p>
            <a:endParaRPr lang="en-US" sz="2400" dirty="0"/>
          </a:p>
          <a:p>
            <a:endParaRPr lang="en-US" dirty="0"/>
          </a:p>
        </p:txBody>
      </p:sp>
      <p:sp>
        <p:nvSpPr>
          <p:cNvPr id="8" name="Slide Number Placeholder 2">
            <a:extLst>
              <a:ext uri="{FF2B5EF4-FFF2-40B4-BE49-F238E27FC236}">
                <a16:creationId xmlns:a16="http://schemas.microsoft.com/office/drawing/2014/main" id="{D911FB94-7590-4807-9068-CBD537D0E039}"/>
              </a:ext>
            </a:extLst>
          </p:cNvPr>
          <p:cNvSpPr>
            <a:spLocks noGrp="1"/>
          </p:cNvSpPr>
          <p:nvPr>
            <p:ph type="sldNum" sz="quarter" idx="15"/>
          </p:nvPr>
        </p:nvSpPr>
        <p:spPr/>
        <p:txBody>
          <a:bodyPr/>
          <a:lstStyle/>
          <a:p>
            <a:fld id="{DEE62800-5F1C-45B1-BAA1-436A6B68D5BA}" type="slidenum">
              <a:rPr lang="en-US" smtClean="0"/>
              <a:pPr/>
              <a:t>33</a:t>
            </a:fld>
            <a:endParaRPr lang="en-US"/>
          </a:p>
        </p:txBody>
      </p:sp>
      <p:pic>
        <p:nvPicPr>
          <p:cNvPr id="5" name="Picture 4" descr="A close up of a email&#10;&#10;Description automatically generated">
            <a:extLst>
              <a:ext uri="{FF2B5EF4-FFF2-40B4-BE49-F238E27FC236}">
                <a16:creationId xmlns:a16="http://schemas.microsoft.com/office/drawing/2014/main" id="{ACFDFCEC-26A8-E890-69B1-2B7F03F0F1B1}"/>
              </a:ext>
            </a:extLst>
          </p:cNvPr>
          <p:cNvPicPr>
            <a:picLocks noChangeAspect="1"/>
          </p:cNvPicPr>
          <p:nvPr/>
        </p:nvPicPr>
        <p:blipFill>
          <a:blip r:embed="rId4"/>
          <a:stretch>
            <a:fillRect/>
          </a:stretch>
        </p:blipFill>
        <p:spPr>
          <a:xfrm>
            <a:off x="3211203" y="3722511"/>
            <a:ext cx="5769594" cy="2469928"/>
          </a:xfrm>
          <a:prstGeom prst="rect">
            <a:avLst/>
          </a:prstGeom>
          <a:ln>
            <a:solidFill>
              <a:schemeClr val="bg2"/>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40718440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xfrm>
            <a:off x="1183729" y="563739"/>
            <a:ext cx="9966871" cy="1119188"/>
          </a:xfrm>
          <a:prstGeom prst="rect">
            <a:avLst/>
          </a:prstGeom>
          <a:noFill/>
          <a:ln>
            <a:noFill/>
          </a:ln>
        </p:spPr>
        <p:txBody>
          <a:bodyPr spcFirstLastPara="1" wrap="square" lIns="76200" tIns="76200" rIns="76200" bIns="76200" anchor="ctr" anchorCtr="0">
            <a:noAutofit/>
          </a:bodyPr>
          <a:lstStyle/>
          <a:p>
            <a:pPr lvl="0"/>
            <a:r>
              <a:rPr lang="en-US" sz="4000" b="1" dirty="0" err="1">
                <a:ea typeface="Open Sans Light" panose="020B0306030504020204" pitchFamily="34" charset="0"/>
                <a:cs typeface="Open Sans Light" panose="020B0306030504020204" pitchFamily="34" charset="0"/>
              </a:rPr>
              <a:t>LaunchPad</a:t>
            </a:r>
            <a:r>
              <a:rPr lang="en-US" sz="4000" b="1" dirty="0">
                <a:ea typeface="Open Sans Light" panose="020B0306030504020204" pitchFamily="34" charset="0"/>
                <a:cs typeface="Open Sans Light" panose="020B0306030504020204" pitchFamily="34" charset="0"/>
              </a:rPr>
              <a:t> – New Users</a:t>
            </a:r>
            <a:endParaRPr sz="4000" b="1" dirty="0">
              <a:ea typeface="Open Sans Light" panose="020B0306030504020204" pitchFamily="34" charset="0"/>
              <a:cs typeface="Open Sans Light" panose="020B0306030504020204" pitchFamily="34" charset="0"/>
            </a:endParaRPr>
          </a:p>
        </p:txBody>
      </p:sp>
      <p:sp>
        <p:nvSpPr>
          <p:cNvPr id="2" name="Content Placeholder 1">
            <a:extLst>
              <a:ext uri="{FF2B5EF4-FFF2-40B4-BE49-F238E27FC236}">
                <a16:creationId xmlns:a16="http://schemas.microsoft.com/office/drawing/2014/main" id="{964F2248-04E2-4DE4-87AE-9BF1BB7CE915}"/>
              </a:ext>
            </a:extLst>
          </p:cNvPr>
          <p:cNvSpPr>
            <a:spLocks noGrp="1"/>
          </p:cNvSpPr>
          <p:nvPr>
            <p:ph sz="quarter" idx="16"/>
          </p:nvPr>
        </p:nvSpPr>
        <p:spPr/>
        <p:txBody>
          <a:bodyPr/>
          <a:lstStyle/>
          <a:p>
            <a:pPr marL="457200" indent="-457200">
              <a:buClr>
                <a:schemeClr val="tx1"/>
              </a:buClr>
              <a:buFont typeface="Wingdings" panose="05000000000000000000" pitchFamily="2" charset="2"/>
              <a:buChar char="§"/>
            </a:pPr>
            <a:r>
              <a:rPr lang="en-US" sz="2800" dirty="0"/>
              <a:t>Once new users are added into </a:t>
            </a:r>
            <a:r>
              <a:rPr lang="en-US" sz="2800" dirty="0" err="1"/>
              <a:t>LaunchPad</a:t>
            </a:r>
            <a:r>
              <a:rPr lang="en-US" sz="2800" dirty="0"/>
              <a:t> they will be sent a welcome email with a link to set their password.</a:t>
            </a:r>
          </a:p>
          <a:p>
            <a:pPr marL="457200" indent="-457200">
              <a:buClr>
                <a:schemeClr val="tx1"/>
              </a:buClr>
              <a:buFont typeface="Wingdings" panose="05000000000000000000" pitchFamily="2" charset="2"/>
              <a:buChar char="§"/>
            </a:pPr>
            <a:r>
              <a:rPr lang="en-US" sz="2800" dirty="0"/>
              <a:t>When a new selects the link they will be asked to update to a password of their choosing. Links expire after 5 days.</a:t>
            </a:r>
          </a:p>
          <a:p>
            <a:pPr marL="457200" indent="-457200">
              <a:buClr>
                <a:schemeClr val="tx1"/>
              </a:buClr>
              <a:buFont typeface="Wingdings" panose="05000000000000000000" pitchFamily="2" charset="2"/>
              <a:buChar char="§"/>
            </a:pPr>
            <a:r>
              <a:rPr lang="en-US" sz="2800" dirty="0"/>
              <a:t>After successfully logging into </a:t>
            </a:r>
            <a:r>
              <a:rPr lang="en-US" sz="2800" dirty="0" err="1"/>
              <a:t>LaunchPad</a:t>
            </a:r>
            <a:r>
              <a:rPr lang="en-US" sz="2800" dirty="0"/>
              <a:t>, users will be able to select ADAM from the available application tiles.</a:t>
            </a:r>
          </a:p>
          <a:p>
            <a:pPr marL="457200" indent="-457200">
              <a:buClr>
                <a:schemeClr val="tx1"/>
              </a:buClr>
              <a:buFont typeface="Wingdings" panose="05000000000000000000" pitchFamily="2" charset="2"/>
              <a:buChar char="§"/>
            </a:pPr>
            <a:r>
              <a:rPr lang="en-US" sz="2800" dirty="0"/>
              <a:t>If you do not have </a:t>
            </a:r>
            <a:r>
              <a:rPr lang="en-US" sz="2800" dirty="0" err="1"/>
              <a:t>LaunchPad</a:t>
            </a:r>
            <a:r>
              <a:rPr lang="en-US" sz="2800" dirty="0"/>
              <a:t> access, please contact the BIE.</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34</a:t>
            </a:fld>
            <a:endParaRPr kern="0"/>
          </a:p>
        </p:txBody>
      </p:sp>
    </p:spTree>
    <p:extLst>
      <p:ext uri="{BB962C8B-B14F-4D97-AF65-F5344CB8AC3E}">
        <p14:creationId xmlns:p14="http://schemas.microsoft.com/office/powerpoint/2010/main" val="25189914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9" name="Title 1">
            <a:extLst>
              <a:ext uri="{FF2B5EF4-FFF2-40B4-BE49-F238E27FC236}">
                <a16:creationId xmlns:a16="http://schemas.microsoft.com/office/drawing/2014/main" id="{8463C5EE-DA85-4C8B-9696-7C97E0EDBD05}"/>
              </a:ext>
            </a:extLst>
          </p:cNvPr>
          <p:cNvSpPr>
            <a:spLocks noGrp="1"/>
          </p:cNvSpPr>
          <p:nvPr>
            <p:ph type="title"/>
          </p:nvPr>
        </p:nvSpPr>
        <p:spPr/>
        <p:txBody>
          <a:bodyPr>
            <a:normAutofit/>
          </a:bodyPr>
          <a:lstStyle/>
          <a:p>
            <a:r>
              <a:rPr lang="en-US" sz="4000" b="1" dirty="0" err="1">
                <a:ea typeface="Open Sans Light" panose="020B0306030504020204" pitchFamily="34" charset="0"/>
                <a:cs typeface="Open Sans Light" panose="020B0306030504020204" pitchFamily="34" charset="0"/>
              </a:rPr>
              <a:t>LaunchPad</a:t>
            </a:r>
            <a:r>
              <a:rPr lang="en-US" sz="4000" b="1" dirty="0">
                <a:ea typeface="Open Sans Light" panose="020B0306030504020204" pitchFamily="34" charset="0"/>
                <a:cs typeface="Open Sans Light" panose="020B0306030504020204" pitchFamily="34" charset="0"/>
              </a:rPr>
              <a:t> Login</a:t>
            </a:r>
            <a:endParaRPr lang="en-US" b="1" dirty="0">
              <a:solidFill>
                <a:schemeClr val="bg1"/>
              </a:solidFill>
              <a:latin typeface="Trebuchet MS" panose="020B0603020202020204" pitchFamily="34" charset="0"/>
            </a:endParaRPr>
          </a:p>
        </p:txBody>
      </p:sp>
      <p:sp>
        <p:nvSpPr>
          <p:cNvPr id="2" name="Content Placeholder 1">
            <a:extLst>
              <a:ext uri="{FF2B5EF4-FFF2-40B4-BE49-F238E27FC236}">
                <a16:creationId xmlns:a16="http://schemas.microsoft.com/office/drawing/2014/main" id="{B6D4ECC1-CBB2-4BD0-A8EE-92F23BECCF31}"/>
              </a:ext>
            </a:extLst>
          </p:cNvPr>
          <p:cNvSpPr>
            <a:spLocks noGrp="1"/>
          </p:cNvSpPr>
          <p:nvPr>
            <p:ph sz="quarter" idx="16"/>
          </p:nvPr>
        </p:nvSpPr>
        <p:spPr>
          <a:xfrm>
            <a:off x="1183729" y="1893888"/>
            <a:ext cx="9972675" cy="1119188"/>
          </a:xfrm>
        </p:spPr>
        <p:txBody>
          <a:bodyPr/>
          <a:lstStyle/>
          <a:p>
            <a:r>
              <a:rPr lang="en-US" sz="2200" dirty="0"/>
              <a:t>Once a password has been set, to login to </a:t>
            </a:r>
            <a:r>
              <a:rPr lang="en-US" sz="2200" dirty="0" err="1"/>
              <a:t>LaunchPad</a:t>
            </a:r>
            <a:r>
              <a:rPr lang="en-US" sz="2200" dirty="0"/>
              <a:t> navigate to </a:t>
            </a:r>
            <a:r>
              <a:rPr lang="en-US" sz="2200" dirty="0">
                <a:solidFill>
                  <a:schemeClr val="tx2"/>
                </a:solidFill>
                <a:hlinkClick r:id="rId4">
                  <a:extLst>
                    <a:ext uri="{A12FA001-AC4F-418D-AE19-62706E023703}">
                      <ahyp:hlinkClr xmlns:ahyp="http://schemas.microsoft.com/office/drawing/2018/hyperlinkcolor" val="tx"/>
                    </a:ext>
                  </a:extLst>
                </a:hlinkClick>
              </a:rPr>
              <a:t>https://launchpad.pearson.com/#</a:t>
            </a:r>
            <a:r>
              <a:rPr lang="en-US" sz="2200" dirty="0"/>
              <a:t>, select Bureau of Indian Education from the Educational Agency or School District list, then select </a:t>
            </a:r>
            <a:r>
              <a:rPr lang="en-US" sz="2200" b="1" dirty="0"/>
              <a:t>Continue to Sign In</a:t>
            </a:r>
            <a:r>
              <a:rPr lang="en-US" sz="2200" dirty="0"/>
              <a:t>.</a:t>
            </a:r>
          </a:p>
          <a:p>
            <a:endParaRPr lang="en-US" sz="2400" dirty="0">
              <a:solidFill>
                <a:schemeClr val="tx2"/>
              </a:solidFill>
            </a:endParaRPr>
          </a:p>
          <a:p>
            <a:endParaRPr lang="en-US" sz="2400" dirty="0"/>
          </a:p>
          <a:p>
            <a:endParaRPr lang="en-US" sz="2400" dirty="0"/>
          </a:p>
          <a:p>
            <a:endParaRPr lang="en-US" sz="2400" dirty="0"/>
          </a:p>
          <a:p>
            <a:endParaRPr lang="en-US" sz="2400" dirty="0"/>
          </a:p>
          <a:p>
            <a:endParaRPr lang="en-US" sz="2400" dirty="0"/>
          </a:p>
          <a:p>
            <a:endParaRPr lang="en-US" dirty="0"/>
          </a:p>
        </p:txBody>
      </p:sp>
      <p:sp>
        <p:nvSpPr>
          <p:cNvPr id="8" name="Slide Number Placeholder 2">
            <a:extLst>
              <a:ext uri="{FF2B5EF4-FFF2-40B4-BE49-F238E27FC236}">
                <a16:creationId xmlns:a16="http://schemas.microsoft.com/office/drawing/2014/main" id="{D911FB94-7590-4807-9068-CBD537D0E039}"/>
              </a:ext>
            </a:extLst>
          </p:cNvPr>
          <p:cNvSpPr>
            <a:spLocks noGrp="1"/>
          </p:cNvSpPr>
          <p:nvPr>
            <p:ph type="sldNum" sz="quarter" idx="15"/>
          </p:nvPr>
        </p:nvSpPr>
        <p:spPr/>
        <p:txBody>
          <a:bodyPr/>
          <a:lstStyle/>
          <a:p>
            <a:fld id="{DEE62800-5F1C-45B1-BAA1-436A6B68D5BA}" type="slidenum">
              <a:rPr lang="en-US" smtClean="0"/>
              <a:pPr/>
              <a:t>35</a:t>
            </a:fld>
            <a:endParaRPr lang="en-US"/>
          </a:p>
        </p:txBody>
      </p:sp>
      <p:pic>
        <p:nvPicPr>
          <p:cNvPr id="7" name="Picture 6" descr="A screenshot of a computer&#10;&#10;Description automatically generated">
            <a:extLst>
              <a:ext uri="{FF2B5EF4-FFF2-40B4-BE49-F238E27FC236}">
                <a16:creationId xmlns:a16="http://schemas.microsoft.com/office/drawing/2014/main" id="{53FCFE06-F9DD-F7F3-00E8-801C4EA66D7D}"/>
              </a:ext>
            </a:extLst>
          </p:cNvPr>
          <p:cNvPicPr>
            <a:picLocks noChangeAspect="1"/>
          </p:cNvPicPr>
          <p:nvPr/>
        </p:nvPicPr>
        <p:blipFill>
          <a:blip r:embed="rId5"/>
          <a:stretch>
            <a:fillRect/>
          </a:stretch>
        </p:blipFill>
        <p:spPr>
          <a:xfrm>
            <a:off x="1788011" y="3261443"/>
            <a:ext cx="3791145" cy="2978303"/>
          </a:xfrm>
          <a:prstGeom prst="rect">
            <a:avLst/>
          </a:prstGeom>
          <a:ln>
            <a:solidFill>
              <a:schemeClr val="bg2"/>
            </a:solidFill>
          </a:ln>
          <a:effectLst>
            <a:outerShdw blurRad="50800" dist="38100" dir="2700000" algn="tl" rotWithShape="0">
              <a:prstClr val="black">
                <a:alpha val="40000"/>
              </a:prstClr>
            </a:outerShdw>
          </a:effectLst>
        </p:spPr>
      </p:pic>
      <p:pic>
        <p:nvPicPr>
          <p:cNvPr id="4" name="Picture 3" descr="A screenshot of a computer&#10;&#10;Description automatically generated">
            <a:extLst>
              <a:ext uri="{FF2B5EF4-FFF2-40B4-BE49-F238E27FC236}">
                <a16:creationId xmlns:a16="http://schemas.microsoft.com/office/drawing/2014/main" id="{F7D44A83-123A-2FB3-CB3F-5222B87BEB52}"/>
              </a:ext>
            </a:extLst>
          </p:cNvPr>
          <p:cNvPicPr>
            <a:picLocks noChangeAspect="1"/>
          </p:cNvPicPr>
          <p:nvPr/>
        </p:nvPicPr>
        <p:blipFill>
          <a:blip r:embed="rId6"/>
          <a:stretch>
            <a:fillRect/>
          </a:stretch>
        </p:blipFill>
        <p:spPr>
          <a:xfrm>
            <a:off x="6167164" y="3261443"/>
            <a:ext cx="3634077" cy="2978303"/>
          </a:xfrm>
          <a:prstGeom prst="rect">
            <a:avLst/>
          </a:prstGeom>
          <a:ln>
            <a:solidFill>
              <a:schemeClr val="bg2"/>
            </a:solidFill>
          </a:ln>
          <a:effectLst>
            <a:outerShdw blurRad="50800" dist="38100" dir="2700000" algn="tl" rotWithShape="0">
              <a:prstClr val="black">
                <a:alpha val="40000"/>
              </a:prstClr>
            </a:outerShdw>
          </a:effectLst>
        </p:spPr>
      </p:pic>
      <p:sp>
        <p:nvSpPr>
          <p:cNvPr id="6" name="Google Shape;1109;p81">
            <a:extLst>
              <a:ext uri="{FF2B5EF4-FFF2-40B4-BE49-F238E27FC236}">
                <a16:creationId xmlns:a16="http://schemas.microsoft.com/office/drawing/2014/main" id="{93ACB5E0-A5B0-D253-0D4F-054ADC775839}"/>
              </a:ext>
            </a:extLst>
          </p:cNvPr>
          <p:cNvSpPr/>
          <p:nvPr/>
        </p:nvSpPr>
        <p:spPr>
          <a:xfrm>
            <a:off x="5421233" y="4549022"/>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 name="Oval 9">
            <a:extLst>
              <a:ext uri="{FF2B5EF4-FFF2-40B4-BE49-F238E27FC236}">
                <a16:creationId xmlns:a16="http://schemas.microsoft.com/office/drawing/2014/main" id="{A1F00605-ED9C-3F5C-0A56-C8BBBFCD4706}"/>
              </a:ext>
            </a:extLst>
          </p:cNvPr>
          <p:cNvSpPr/>
          <p:nvPr/>
        </p:nvSpPr>
        <p:spPr>
          <a:xfrm>
            <a:off x="6731135" y="4819025"/>
            <a:ext cx="2506133" cy="40314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ndParaRPr>
          </a:p>
        </p:txBody>
      </p:sp>
    </p:spTree>
    <p:custDataLst>
      <p:tags r:id="rId1"/>
    </p:custDataLst>
    <p:extLst>
      <p:ext uri="{BB962C8B-B14F-4D97-AF65-F5344CB8AC3E}">
        <p14:creationId xmlns:p14="http://schemas.microsoft.com/office/powerpoint/2010/main" val="496868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9" name="Title 1">
            <a:extLst>
              <a:ext uri="{FF2B5EF4-FFF2-40B4-BE49-F238E27FC236}">
                <a16:creationId xmlns:a16="http://schemas.microsoft.com/office/drawing/2014/main" id="{8463C5EE-DA85-4C8B-9696-7C97E0EDBD05}"/>
              </a:ext>
            </a:extLst>
          </p:cNvPr>
          <p:cNvSpPr>
            <a:spLocks noGrp="1"/>
          </p:cNvSpPr>
          <p:nvPr>
            <p:ph type="title"/>
          </p:nvPr>
        </p:nvSpPr>
        <p:spPr/>
        <p:txBody>
          <a:bodyPr>
            <a:normAutofit/>
          </a:bodyPr>
          <a:lstStyle/>
          <a:p>
            <a:r>
              <a:rPr lang="en-US" sz="4000" b="1" dirty="0" err="1">
                <a:ea typeface="Open Sans Light" panose="020B0306030504020204" pitchFamily="34" charset="0"/>
                <a:cs typeface="Open Sans Light" panose="020B0306030504020204" pitchFamily="34" charset="0"/>
              </a:rPr>
              <a:t>LaunchPad</a:t>
            </a:r>
            <a:r>
              <a:rPr lang="en-US" sz="4000" b="1" dirty="0">
                <a:ea typeface="Open Sans Light" panose="020B0306030504020204" pitchFamily="34" charset="0"/>
                <a:cs typeface="Open Sans Light" panose="020B0306030504020204" pitchFamily="34" charset="0"/>
              </a:rPr>
              <a:t> Login</a:t>
            </a:r>
            <a:endParaRPr lang="en-US" b="1" dirty="0">
              <a:solidFill>
                <a:schemeClr val="bg1"/>
              </a:solidFill>
              <a:latin typeface="Trebuchet MS" panose="020B0603020202020204" pitchFamily="34" charset="0"/>
            </a:endParaRPr>
          </a:p>
        </p:txBody>
      </p:sp>
      <p:sp>
        <p:nvSpPr>
          <p:cNvPr id="2" name="Content Placeholder 1">
            <a:extLst>
              <a:ext uri="{FF2B5EF4-FFF2-40B4-BE49-F238E27FC236}">
                <a16:creationId xmlns:a16="http://schemas.microsoft.com/office/drawing/2014/main" id="{B6D4ECC1-CBB2-4BD0-A8EE-92F23BECCF31}"/>
              </a:ext>
            </a:extLst>
          </p:cNvPr>
          <p:cNvSpPr>
            <a:spLocks noGrp="1"/>
          </p:cNvSpPr>
          <p:nvPr>
            <p:ph sz="quarter" idx="16"/>
          </p:nvPr>
        </p:nvSpPr>
        <p:spPr>
          <a:xfrm>
            <a:off x="1183729" y="1893888"/>
            <a:ext cx="9972675" cy="1119188"/>
          </a:xfrm>
        </p:spPr>
        <p:txBody>
          <a:bodyPr/>
          <a:lstStyle/>
          <a:p>
            <a:r>
              <a:rPr lang="en-US" sz="2400" dirty="0"/>
              <a:t>On the Bureau of Indian Education sign in screen, enter your username &amp; password and select </a:t>
            </a:r>
            <a:r>
              <a:rPr lang="en-US" sz="2400" b="1" dirty="0"/>
              <a:t>Sign In</a:t>
            </a:r>
            <a:r>
              <a:rPr lang="en-US" sz="2400" dirty="0"/>
              <a:t>.</a:t>
            </a:r>
            <a:endParaRPr lang="en-US" sz="2800" dirty="0">
              <a:solidFill>
                <a:schemeClr val="tx2"/>
              </a:solidFill>
            </a:endParaRPr>
          </a:p>
          <a:p>
            <a:endParaRPr lang="en-US" sz="2400" dirty="0"/>
          </a:p>
          <a:p>
            <a:endParaRPr lang="en-US" sz="2400" dirty="0"/>
          </a:p>
          <a:p>
            <a:endParaRPr lang="en-US" sz="2400" dirty="0"/>
          </a:p>
          <a:p>
            <a:endParaRPr lang="en-US" sz="2400" dirty="0"/>
          </a:p>
          <a:p>
            <a:endParaRPr lang="en-US" sz="2400" dirty="0"/>
          </a:p>
          <a:p>
            <a:endParaRPr lang="en-US" dirty="0"/>
          </a:p>
        </p:txBody>
      </p:sp>
      <p:sp>
        <p:nvSpPr>
          <p:cNvPr id="8" name="Slide Number Placeholder 2">
            <a:extLst>
              <a:ext uri="{FF2B5EF4-FFF2-40B4-BE49-F238E27FC236}">
                <a16:creationId xmlns:a16="http://schemas.microsoft.com/office/drawing/2014/main" id="{D911FB94-7590-4807-9068-CBD537D0E039}"/>
              </a:ext>
            </a:extLst>
          </p:cNvPr>
          <p:cNvSpPr>
            <a:spLocks noGrp="1"/>
          </p:cNvSpPr>
          <p:nvPr>
            <p:ph type="sldNum" sz="quarter" idx="15"/>
          </p:nvPr>
        </p:nvSpPr>
        <p:spPr/>
        <p:txBody>
          <a:bodyPr/>
          <a:lstStyle/>
          <a:p>
            <a:fld id="{DEE62800-5F1C-45B1-BAA1-436A6B68D5BA}" type="slidenum">
              <a:rPr lang="en-US" smtClean="0"/>
              <a:pPr/>
              <a:t>36</a:t>
            </a:fld>
            <a:endParaRPr lang="en-US"/>
          </a:p>
        </p:txBody>
      </p:sp>
      <p:pic>
        <p:nvPicPr>
          <p:cNvPr id="7" name="Picture 6">
            <a:extLst>
              <a:ext uri="{FF2B5EF4-FFF2-40B4-BE49-F238E27FC236}">
                <a16:creationId xmlns:a16="http://schemas.microsoft.com/office/drawing/2014/main" id="{53FCFE06-F9DD-F7F3-00E8-801C4EA66D7D}"/>
              </a:ext>
            </a:extLst>
          </p:cNvPr>
          <p:cNvPicPr>
            <a:picLocks noChangeAspect="1"/>
          </p:cNvPicPr>
          <p:nvPr/>
        </p:nvPicPr>
        <p:blipFill>
          <a:blip r:embed="rId4"/>
          <a:srcRect/>
          <a:stretch/>
        </p:blipFill>
        <p:spPr>
          <a:xfrm>
            <a:off x="3390580" y="2809994"/>
            <a:ext cx="5410839" cy="3678119"/>
          </a:xfrm>
          <a:prstGeom prst="rect">
            <a:avLst/>
          </a:prstGeom>
          <a:ln>
            <a:solidFill>
              <a:schemeClr val="bg2"/>
            </a:solidFill>
          </a:ln>
          <a:effectLst>
            <a:outerShdw blurRad="50800" dist="38100" dir="2700000" algn="tl" rotWithShape="0">
              <a:prstClr val="black">
                <a:alpha val="40000"/>
              </a:prstClr>
            </a:outerShdw>
          </a:effectLst>
        </p:spPr>
      </p:pic>
      <p:sp>
        <p:nvSpPr>
          <p:cNvPr id="10" name="Oval 9">
            <a:extLst>
              <a:ext uri="{FF2B5EF4-FFF2-40B4-BE49-F238E27FC236}">
                <a16:creationId xmlns:a16="http://schemas.microsoft.com/office/drawing/2014/main" id="{A1F00605-ED9C-3F5C-0A56-C8BBBFCD4706}"/>
              </a:ext>
            </a:extLst>
          </p:cNvPr>
          <p:cNvSpPr/>
          <p:nvPr/>
        </p:nvSpPr>
        <p:spPr>
          <a:xfrm>
            <a:off x="3996265" y="5294488"/>
            <a:ext cx="1524001" cy="29571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ndParaRPr>
          </a:p>
        </p:txBody>
      </p:sp>
    </p:spTree>
    <p:custDataLst>
      <p:tags r:id="rId1"/>
    </p:custDataLst>
    <p:extLst>
      <p:ext uri="{BB962C8B-B14F-4D97-AF65-F5344CB8AC3E}">
        <p14:creationId xmlns:p14="http://schemas.microsoft.com/office/powerpoint/2010/main" val="11371498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9" name="Title 1">
            <a:extLst>
              <a:ext uri="{FF2B5EF4-FFF2-40B4-BE49-F238E27FC236}">
                <a16:creationId xmlns:a16="http://schemas.microsoft.com/office/drawing/2014/main" id="{8463C5EE-DA85-4C8B-9696-7C97E0EDBD05}"/>
              </a:ext>
            </a:extLst>
          </p:cNvPr>
          <p:cNvSpPr>
            <a:spLocks noGrp="1"/>
          </p:cNvSpPr>
          <p:nvPr>
            <p:ph type="title"/>
          </p:nvPr>
        </p:nvSpPr>
        <p:spPr/>
        <p:txBody>
          <a:bodyPr>
            <a:normAutofit/>
          </a:bodyPr>
          <a:lstStyle/>
          <a:p>
            <a:r>
              <a:rPr lang="en-US" sz="4000" b="1" err="1">
                <a:ea typeface="Open Sans Light" panose="020B0306030504020204" pitchFamily="34" charset="0"/>
                <a:cs typeface="Open Sans Light" panose="020B0306030504020204" pitchFamily="34" charset="0"/>
              </a:rPr>
              <a:t>LaunchPad</a:t>
            </a:r>
            <a:endParaRPr lang="en-US" b="1">
              <a:solidFill>
                <a:schemeClr val="bg1"/>
              </a:solidFill>
              <a:latin typeface="Trebuchet MS" panose="020B0603020202020204" pitchFamily="34" charset="0"/>
            </a:endParaRPr>
          </a:p>
        </p:txBody>
      </p:sp>
      <p:sp>
        <p:nvSpPr>
          <p:cNvPr id="2" name="Content Placeholder 1">
            <a:extLst>
              <a:ext uri="{FF2B5EF4-FFF2-40B4-BE49-F238E27FC236}">
                <a16:creationId xmlns:a16="http://schemas.microsoft.com/office/drawing/2014/main" id="{B6D4ECC1-CBB2-4BD0-A8EE-92F23BECCF31}"/>
              </a:ext>
            </a:extLst>
          </p:cNvPr>
          <p:cNvSpPr>
            <a:spLocks noGrp="1"/>
          </p:cNvSpPr>
          <p:nvPr>
            <p:ph sz="quarter" idx="16"/>
          </p:nvPr>
        </p:nvSpPr>
        <p:spPr>
          <a:xfrm>
            <a:off x="1183729" y="1893888"/>
            <a:ext cx="9972675" cy="1119188"/>
          </a:xfrm>
        </p:spPr>
        <p:txBody>
          <a:bodyPr/>
          <a:lstStyle/>
          <a:p>
            <a:r>
              <a:rPr lang="en-US" sz="2400" dirty="0"/>
              <a:t>Once logged in to </a:t>
            </a:r>
            <a:r>
              <a:rPr lang="en-US" sz="2400" dirty="0" err="1"/>
              <a:t>LaunchPad</a:t>
            </a:r>
            <a:r>
              <a:rPr lang="en-US" sz="2400" dirty="0"/>
              <a:t>, select the ADAM tile from the available apps, and you will automatically be logged into ADAM.</a:t>
            </a:r>
          </a:p>
          <a:p>
            <a:endParaRPr lang="en-US" sz="2400" dirty="0"/>
          </a:p>
          <a:p>
            <a:endParaRPr lang="en-US" sz="2400" dirty="0"/>
          </a:p>
          <a:p>
            <a:endParaRPr lang="en-US" sz="2400" dirty="0"/>
          </a:p>
          <a:p>
            <a:endParaRPr lang="en-US" sz="2400" dirty="0"/>
          </a:p>
          <a:p>
            <a:endParaRPr lang="en-US" sz="2400" dirty="0"/>
          </a:p>
          <a:p>
            <a:endParaRPr lang="en-US" dirty="0"/>
          </a:p>
        </p:txBody>
      </p:sp>
      <p:sp>
        <p:nvSpPr>
          <p:cNvPr id="8" name="Slide Number Placeholder 2">
            <a:extLst>
              <a:ext uri="{FF2B5EF4-FFF2-40B4-BE49-F238E27FC236}">
                <a16:creationId xmlns:a16="http://schemas.microsoft.com/office/drawing/2014/main" id="{D911FB94-7590-4807-9068-CBD537D0E039}"/>
              </a:ext>
            </a:extLst>
          </p:cNvPr>
          <p:cNvSpPr>
            <a:spLocks noGrp="1"/>
          </p:cNvSpPr>
          <p:nvPr>
            <p:ph type="sldNum" sz="quarter" idx="15"/>
          </p:nvPr>
        </p:nvSpPr>
        <p:spPr/>
        <p:txBody>
          <a:bodyPr/>
          <a:lstStyle/>
          <a:p>
            <a:fld id="{DEE62800-5F1C-45B1-BAA1-436A6B68D5BA}" type="slidenum">
              <a:rPr lang="en-US" smtClean="0"/>
              <a:pPr/>
              <a:t>37</a:t>
            </a:fld>
            <a:endParaRPr lang="en-US"/>
          </a:p>
        </p:txBody>
      </p:sp>
      <p:pic>
        <p:nvPicPr>
          <p:cNvPr id="5" name="Picture 4">
            <a:extLst>
              <a:ext uri="{FF2B5EF4-FFF2-40B4-BE49-F238E27FC236}">
                <a16:creationId xmlns:a16="http://schemas.microsoft.com/office/drawing/2014/main" id="{ACFDFCEC-26A8-E890-69B1-2B7F03F0F1B1}"/>
              </a:ext>
            </a:extLst>
          </p:cNvPr>
          <p:cNvPicPr>
            <a:picLocks noChangeAspect="1"/>
          </p:cNvPicPr>
          <p:nvPr/>
        </p:nvPicPr>
        <p:blipFill>
          <a:blip r:embed="rId4"/>
          <a:srcRect/>
          <a:stretch/>
        </p:blipFill>
        <p:spPr>
          <a:xfrm>
            <a:off x="893305" y="2994219"/>
            <a:ext cx="10405390" cy="3070224"/>
          </a:xfrm>
          <a:prstGeom prst="rect">
            <a:avLst/>
          </a:prstGeom>
          <a:ln>
            <a:solidFill>
              <a:schemeClr val="bg2"/>
            </a:solidFill>
          </a:ln>
          <a:effectLst>
            <a:outerShdw blurRad="50800" dist="38100" dir="2700000" algn="tl" rotWithShape="0">
              <a:prstClr val="black">
                <a:alpha val="40000"/>
              </a:prstClr>
            </a:outerShdw>
          </a:effectLst>
        </p:spPr>
      </p:pic>
      <p:sp>
        <p:nvSpPr>
          <p:cNvPr id="4" name="Oval 3">
            <a:extLst>
              <a:ext uri="{FF2B5EF4-FFF2-40B4-BE49-F238E27FC236}">
                <a16:creationId xmlns:a16="http://schemas.microsoft.com/office/drawing/2014/main" id="{9EACC356-7798-29C5-3093-1A8273C6F832}"/>
              </a:ext>
            </a:extLst>
          </p:cNvPr>
          <p:cNvSpPr/>
          <p:nvPr/>
        </p:nvSpPr>
        <p:spPr>
          <a:xfrm>
            <a:off x="970004" y="3926419"/>
            <a:ext cx="3999038" cy="10070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ndParaRPr>
          </a:p>
        </p:txBody>
      </p:sp>
    </p:spTree>
    <p:custDataLst>
      <p:tags r:id="rId1"/>
    </p:custDataLst>
    <p:extLst>
      <p:ext uri="{BB962C8B-B14F-4D97-AF65-F5344CB8AC3E}">
        <p14:creationId xmlns:p14="http://schemas.microsoft.com/office/powerpoint/2010/main" val="18761740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3729" y="571500"/>
            <a:ext cx="9972675" cy="1041400"/>
          </a:xfrm>
        </p:spPr>
        <p:txBody>
          <a:bodyPr/>
          <a:lstStyle/>
          <a:p>
            <a:r>
              <a:rPr lang="en-US" sz="4000" b="1" dirty="0" err="1">
                <a:ea typeface="Open Sans Light" panose="020B0306030504020204" pitchFamily="34" charset="0"/>
                <a:cs typeface="Open Sans Light" panose="020B0306030504020204" pitchFamily="34" charset="0"/>
              </a:rPr>
              <a:t>LaunchPad</a:t>
            </a:r>
            <a:r>
              <a:rPr lang="en-US" sz="4000" b="1" dirty="0">
                <a:ea typeface="Open Sans Light" panose="020B0306030504020204" pitchFamily="34" charset="0"/>
                <a:cs typeface="Open Sans Light" panose="020B0306030504020204" pitchFamily="34" charset="0"/>
              </a:rPr>
              <a:t> – Forgot Password</a:t>
            </a:r>
          </a:p>
        </p:txBody>
      </p:sp>
      <p:sp>
        <p:nvSpPr>
          <p:cNvPr id="3" name="Content Placeholder 2"/>
          <p:cNvSpPr>
            <a:spLocks noGrp="1"/>
          </p:cNvSpPr>
          <p:nvPr>
            <p:ph sz="quarter" idx="16"/>
          </p:nvPr>
        </p:nvSpPr>
        <p:spPr/>
        <p:txBody>
          <a:bodyPr>
            <a:normAutofit/>
          </a:bodyPr>
          <a:lstStyle/>
          <a:p>
            <a:pPr marL="0" indent="0">
              <a:buNone/>
            </a:pPr>
            <a:r>
              <a:rPr lang="en-US" sz="2400" dirty="0"/>
              <a:t>If you are having issues logging in use the reset password link.</a:t>
            </a:r>
          </a:p>
          <a:p>
            <a:pPr marL="0" indent="0">
              <a:buNone/>
            </a:pPr>
            <a:endParaRPr lang="en-US" dirty="0"/>
          </a:p>
        </p:txBody>
      </p:sp>
      <p:sp>
        <p:nvSpPr>
          <p:cNvPr id="8" name="Slide Number Placeholder 2">
            <a:extLst>
              <a:ext uri="{FF2B5EF4-FFF2-40B4-BE49-F238E27FC236}">
                <a16:creationId xmlns:a16="http://schemas.microsoft.com/office/drawing/2014/main" id="{2719D75C-6AB7-4459-9B4F-ED7E3EC40734}"/>
              </a:ext>
            </a:extLst>
          </p:cNvPr>
          <p:cNvSpPr>
            <a:spLocks noGrp="1"/>
          </p:cNvSpPr>
          <p:nvPr>
            <p:ph type="sldNum" sz="quarter" idx="15"/>
          </p:nvPr>
        </p:nvSpPr>
        <p:spPr/>
        <p:txBody>
          <a:bodyPr/>
          <a:lstStyle/>
          <a:p>
            <a:fld id="{DEE62800-5F1C-45B1-BAA1-436A6B68D5BA}" type="slidenum">
              <a:rPr lang="en-US" smtClean="0"/>
              <a:pPr/>
              <a:t>38</a:t>
            </a:fld>
            <a:endParaRPr lang="en-US"/>
          </a:p>
        </p:txBody>
      </p:sp>
      <p:pic>
        <p:nvPicPr>
          <p:cNvPr id="5" name="Picture 4" descr="A screen shot of a login&#10;&#10;Description automatically generated">
            <a:extLst>
              <a:ext uri="{FF2B5EF4-FFF2-40B4-BE49-F238E27FC236}">
                <a16:creationId xmlns:a16="http://schemas.microsoft.com/office/drawing/2014/main" id="{1B6583FC-D213-0F59-8373-72C304ACD763}"/>
              </a:ext>
            </a:extLst>
          </p:cNvPr>
          <p:cNvPicPr>
            <a:picLocks noChangeAspect="1"/>
          </p:cNvPicPr>
          <p:nvPr/>
        </p:nvPicPr>
        <p:blipFill>
          <a:blip r:embed="rId2"/>
          <a:stretch>
            <a:fillRect/>
          </a:stretch>
        </p:blipFill>
        <p:spPr>
          <a:xfrm>
            <a:off x="2618826" y="2728720"/>
            <a:ext cx="2898746" cy="3759393"/>
          </a:xfrm>
          <a:prstGeom prst="rect">
            <a:avLst/>
          </a:prstGeom>
          <a:ln>
            <a:solidFill>
              <a:schemeClr val="bg2"/>
            </a:solidFill>
          </a:ln>
          <a:effectLst>
            <a:outerShdw blurRad="50800" dist="38100" dir="2700000" algn="tl" rotWithShape="0">
              <a:prstClr val="black">
                <a:alpha val="40000"/>
              </a:prstClr>
            </a:outerShdw>
          </a:effectLst>
        </p:spPr>
      </p:pic>
      <p:pic>
        <p:nvPicPr>
          <p:cNvPr id="7" name="Picture 6" descr="A screenshot of a login page&#10;&#10;Description automatically generated">
            <a:extLst>
              <a:ext uri="{FF2B5EF4-FFF2-40B4-BE49-F238E27FC236}">
                <a16:creationId xmlns:a16="http://schemas.microsoft.com/office/drawing/2014/main" id="{44B51FBF-AA12-EDC8-1484-EB8ECC8597D0}"/>
              </a:ext>
            </a:extLst>
          </p:cNvPr>
          <p:cNvPicPr>
            <a:picLocks noChangeAspect="1"/>
          </p:cNvPicPr>
          <p:nvPr/>
        </p:nvPicPr>
        <p:blipFill>
          <a:blip r:embed="rId3"/>
          <a:stretch>
            <a:fillRect/>
          </a:stretch>
        </p:blipFill>
        <p:spPr>
          <a:xfrm>
            <a:off x="5911756" y="2968062"/>
            <a:ext cx="3297332" cy="3280707"/>
          </a:xfrm>
          <a:prstGeom prst="rect">
            <a:avLst/>
          </a:prstGeom>
          <a:ln>
            <a:solidFill>
              <a:schemeClr val="bg2"/>
            </a:solidFill>
          </a:ln>
          <a:effectLst>
            <a:outerShdw blurRad="50800" dist="38100" dir="2700000" algn="tl" rotWithShape="0">
              <a:prstClr val="black">
                <a:alpha val="40000"/>
              </a:prstClr>
            </a:outerShdw>
          </a:effectLst>
        </p:spPr>
      </p:pic>
      <p:sp>
        <p:nvSpPr>
          <p:cNvPr id="10" name="Oval 9">
            <a:extLst>
              <a:ext uri="{FF2B5EF4-FFF2-40B4-BE49-F238E27FC236}">
                <a16:creationId xmlns:a16="http://schemas.microsoft.com/office/drawing/2014/main" id="{7140DE56-37BA-940A-A067-215BEE44A200}"/>
              </a:ext>
            </a:extLst>
          </p:cNvPr>
          <p:cNvSpPr/>
          <p:nvPr/>
        </p:nvSpPr>
        <p:spPr>
          <a:xfrm>
            <a:off x="2765778" y="4899378"/>
            <a:ext cx="1568583" cy="26195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ndParaRPr>
          </a:p>
        </p:txBody>
      </p:sp>
      <p:sp>
        <p:nvSpPr>
          <p:cNvPr id="11" name="Google Shape;1109;p81">
            <a:extLst>
              <a:ext uri="{FF2B5EF4-FFF2-40B4-BE49-F238E27FC236}">
                <a16:creationId xmlns:a16="http://schemas.microsoft.com/office/drawing/2014/main" id="{E4AB598C-1AE0-B239-CD7B-BF77ABFB6A15}"/>
              </a:ext>
            </a:extLst>
          </p:cNvPr>
          <p:cNvSpPr/>
          <p:nvPr/>
        </p:nvSpPr>
        <p:spPr>
          <a:xfrm>
            <a:off x="5221152" y="4406842"/>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2215696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27" name="Google Shape;427;p17"/>
          <p:cNvPicPr preferRelativeResize="0"/>
          <p:nvPr/>
        </p:nvPicPr>
        <p:blipFill>
          <a:blip r:embed="rId4"/>
          <a:srcRect/>
          <a:stretch/>
        </p:blipFill>
        <p:spPr>
          <a:xfrm>
            <a:off x="3358712" y="2807704"/>
            <a:ext cx="5616903" cy="3680409"/>
          </a:xfrm>
          <a:prstGeom prst="rect">
            <a:avLst/>
          </a:prstGeom>
          <a:noFill/>
          <a:ln>
            <a:solidFill>
              <a:schemeClr val="bg2"/>
            </a:solidFill>
          </a:ln>
          <a:effectLst>
            <a:outerShdw blurRad="50800" dist="38100" dir="2700000" algn="tl" rotWithShape="0">
              <a:prstClr val="black">
                <a:alpha val="40000"/>
              </a:prstClr>
            </a:outerShdw>
          </a:effectLst>
        </p:spPr>
      </p:pic>
      <p:sp>
        <p:nvSpPr>
          <p:cNvPr id="7" name="Title 1">
            <a:extLst>
              <a:ext uri="{FF2B5EF4-FFF2-40B4-BE49-F238E27FC236}">
                <a16:creationId xmlns:a16="http://schemas.microsoft.com/office/drawing/2014/main" id="{5D7E2970-9547-4227-BF72-1DF4182A5EDD}"/>
              </a:ext>
            </a:extLst>
          </p:cNvPr>
          <p:cNvSpPr>
            <a:spLocks noGrp="1"/>
          </p:cNvSpPr>
          <p:nvPr>
            <p:ph type="title"/>
          </p:nvPr>
        </p:nvSpPr>
        <p:spPr/>
        <p:txBody>
          <a:bodyPr/>
          <a:lstStyle/>
          <a:p>
            <a:r>
              <a:rPr lang="en-US" sz="4000" b="1" dirty="0">
                <a:ea typeface="Open Sans Light" panose="020B0306030504020204" pitchFamily="34" charset="0"/>
                <a:cs typeface="Open Sans Light" panose="020B0306030504020204" pitchFamily="34" charset="0"/>
              </a:rPr>
              <a:t>Accessing </a:t>
            </a:r>
            <a:r>
              <a:rPr lang="en-US" sz="4000" b="1" dirty="0" err="1">
                <a:ea typeface="Open Sans Light" panose="020B0306030504020204" pitchFamily="34" charset="0"/>
                <a:cs typeface="Open Sans Light" panose="020B0306030504020204" pitchFamily="34" charset="0"/>
              </a:rPr>
              <a:t>LaunchPad</a:t>
            </a:r>
            <a:endParaRPr lang="en-US" sz="4000" b="1" dirty="0">
              <a:ea typeface="Open Sans Light" panose="020B0306030504020204" pitchFamily="34" charset="0"/>
              <a:cs typeface="Open Sans Light" panose="020B0306030504020204" pitchFamily="34" charset="0"/>
            </a:endParaRPr>
          </a:p>
        </p:txBody>
      </p:sp>
      <p:sp>
        <p:nvSpPr>
          <p:cNvPr id="2" name="Content Placeholder 1">
            <a:extLst>
              <a:ext uri="{FF2B5EF4-FFF2-40B4-BE49-F238E27FC236}">
                <a16:creationId xmlns:a16="http://schemas.microsoft.com/office/drawing/2014/main" id="{D37D050E-1BBF-41AA-93CB-02DB68C297EB}"/>
              </a:ext>
            </a:extLst>
          </p:cNvPr>
          <p:cNvSpPr>
            <a:spLocks noGrp="1"/>
          </p:cNvSpPr>
          <p:nvPr>
            <p:ph sz="quarter" idx="16"/>
          </p:nvPr>
        </p:nvSpPr>
        <p:spPr/>
        <p:txBody>
          <a:bodyPr/>
          <a:lstStyle/>
          <a:p>
            <a:r>
              <a:rPr lang="en-US" sz="2400" dirty="0"/>
              <a:t>Users can easily access the </a:t>
            </a:r>
            <a:r>
              <a:rPr lang="en-US" sz="2400" dirty="0" err="1"/>
              <a:t>LaunchPad</a:t>
            </a:r>
            <a:r>
              <a:rPr lang="en-US" sz="2400" dirty="0"/>
              <a:t> SSO link at </a:t>
            </a:r>
            <a:r>
              <a:rPr lang="en-US" sz="2400" dirty="0">
                <a:solidFill>
                  <a:schemeClr val="tx2"/>
                </a:solidFill>
                <a:hlinkClick r:id="rId5">
                  <a:extLst>
                    <a:ext uri="{A12FA001-AC4F-418D-AE19-62706E023703}">
                      <ahyp:hlinkClr xmlns:ahyp="http://schemas.microsoft.com/office/drawing/2018/hyperlinkcolor" val="tx"/>
                    </a:ext>
                  </a:extLst>
                </a:hlinkClick>
              </a:rPr>
              <a:t>https://bie.mypearsonsupport.com</a:t>
            </a:r>
            <a:r>
              <a:rPr lang="en-US" sz="2400" dirty="0"/>
              <a:t>.</a:t>
            </a:r>
          </a:p>
        </p:txBody>
      </p:sp>
      <p:sp>
        <p:nvSpPr>
          <p:cNvPr id="6" name="Slide Number Placeholder 2">
            <a:extLst>
              <a:ext uri="{FF2B5EF4-FFF2-40B4-BE49-F238E27FC236}">
                <a16:creationId xmlns:a16="http://schemas.microsoft.com/office/drawing/2014/main" id="{937371B4-7C50-45F1-B1C4-B18AF8E3536F}"/>
              </a:ext>
            </a:extLst>
          </p:cNvPr>
          <p:cNvSpPr>
            <a:spLocks noGrp="1"/>
          </p:cNvSpPr>
          <p:nvPr>
            <p:ph type="sldNum" sz="quarter" idx="15"/>
          </p:nvPr>
        </p:nvSpPr>
        <p:spPr/>
        <p:txBody>
          <a:bodyPr/>
          <a:lstStyle/>
          <a:p>
            <a:fld id="{DEE62800-5F1C-45B1-BAA1-436A6B68D5BA}" type="slidenum">
              <a:rPr lang="en-US" smtClean="0"/>
              <a:pPr/>
              <a:t>39</a:t>
            </a:fld>
            <a:endParaRPr lang="en-US"/>
          </a:p>
        </p:txBody>
      </p:sp>
      <p:sp>
        <p:nvSpPr>
          <p:cNvPr id="3" name="Oval 2">
            <a:extLst>
              <a:ext uri="{FF2B5EF4-FFF2-40B4-BE49-F238E27FC236}">
                <a16:creationId xmlns:a16="http://schemas.microsoft.com/office/drawing/2014/main" id="{F1AFD609-7F96-C958-21CF-3F6AD38A5052}"/>
              </a:ext>
            </a:extLst>
          </p:cNvPr>
          <p:cNvSpPr/>
          <p:nvPr/>
        </p:nvSpPr>
        <p:spPr>
          <a:xfrm>
            <a:off x="3382776" y="5329990"/>
            <a:ext cx="1018971" cy="3399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a:ea typeface="Open Sans Light" panose="020B0306030504020204" pitchFamily="34" charset="0"/>
                <a:cs typeface="Open Sans Light" panose="020B0306030504020204" pitchFamily="34" charset="0"/>
              </a:rPr>
              <a:t>Housekeeping </a:t>
            </a:r>
            <a:endParaRPr sz="4000" b="1">
              <a:ea typeface="Open Sans Light" panose="020B0306030504020204" pitchFamily="34" charset="0"/>
              <a:cs typeface="Open Sans Light" panose="020B0306030504020204" pitchFamily="34" charset="0"/>
            </a:endParaRPr>
          </a:p>
        </p:txBody>
      </p:sp>
      <p:sp>
        <p:nvSpPr>
          <p:cNvPr id="8" name="Text Placeholder 4">
            <a:extLst>
              <a:ext uri="{FF2B5EF4-FFF2-40B4-BE49-F238E27FC236}">
                <a16:creationId xmlns:a16="http://schemas.microsoft.com/office/drawing/2014/main" id="{A66BD86D-55EB-4880-B7C6-F418D6A1AE1C}"/>
              </a:ext>
            </a:extLst>
          </p:cNvPr>
          <p:cNvSpPr>
            <a:spLocks noGrp="1"/>
          </p:cNvSpPr>
          <p:nvPr>
            <p:ph sz="quarter" idx="16"/>
          </p:nvPr>
        </p:nvSpPr>
        <p:spPr>
          <a:solidFill>
            <a:schemeClr val="bg1"/>
          </a:solidFill>
          <a:ln w="6350" cmpd="dbl">
            <a:noFill/>
            <a:bevel/>
          </a:ln>
        </p:spPr>
        <p:txBody>
          <a:bodyPr/>
          <a:lstStyle/>
          <a:p>
            <a:pPr marL="457200" indent="-457200">
              <a:lnSpc>
                <a:spcPct val="100000"/>
              </a:lnSpc>
              <a:buClr>
                <a:schemeClr val="tx2"/>
              </a:buClr>
              <a:buSzPct val="125000"/>
              <a:buFont typeface="Wingdings" panose="05000000000000000000" pitchFamily="2" charset="2"/>
              <a:buChar char="ü"/>
            </a:pPr>
            <a:r>
              <a:rPr lang="en-US" sz="2800" dirty="0"/>
              <a:t>Training PowerPoint will be posted to: </a:t>
            </a:r>
            <a:r>
              <a:rPr lang="en-US" sz="2800" dirty="0">
                <a:solidFill>
                  <a:schemeClr val="tx2"/>
                </a:solidFill>
                <a:hlinkClick r:id="rId3">
                  <a:extLst>
                    <a:ext uri="{A12FA001-AC4F-418D-AE19-62706E023703}">
                      <ahyp:hlinkClr xmlns:ahyp="http://schemas.microsoft.com/office/drawing/2018/hyperlinkcolor" val="tx"/>
                    </a:ext>
                  </a:extLst>
                </a:hlinkClick>
              </a:rPr>
              <a:t>https://bie.mypearsonsupport.com/</a:t>
            </a:r>
            <a:endParaRPr lang="en-US" sz="2800" dirty="0">
              <a:solidFill>
                <a:schemeClr val="tx2"/>
              </a:solidFill>
            </a:endParaRPr>
          </a:p>
          <a:p>
            <a:pPr marL="457200" indent="-457200">
              <a:lnSpc>
                <a:spcPct val="100000"/>
              </a:lnSpc>
              <a:buClr>
                <a:schemeClr val="tx2"/>
              </a:buClr>
              <a:buSzPct val="125000"/>
              <a:buFont typeface="Wingdings" panose="05000000000000000000" pitchFamily="2" charset="2"/>
              <a:buChar char="ü"/>
            </a:pPr>
            <a:r>
              <a:rPr lang="en-US" sz="2800" dirty="0"/>
              <a:t>The trainings will be recorded.</a:t>
            </a:r>
          </a:p>
          <a:p>
            <a:pPr marL="457200" indent="-457200">
              <a:lnSpc>
                <a:spcPct val="100000"/>
              </a:lnSpc>
              <a:buClr>
                <a:schemeClr val="tx2"/>
              </a:buClr>
              <a:buSzPct val="125000"/>
              <a:buFont typeface="Wingdings" panose="05000000000000000000" pitchFamily="2" charset="2"/>
              <a:buChar char="ü"/>
            </a:pPr>
            <a:r>
              <a:rPr lang="en-US" sz="2800" dirty="0"/>
              <a:t>Please be sure to mute your microphone, if applicable.</a:t>
            </a:r>
          </a:p>
          <a:p>
            <a:pPr marL="457200" indent="-457200">
              <a:lnSpc>
                <a:spcPct val="100000"/>
              </a:lnSpc>
              <a:buClr>
                <a:schemeClr val="tx2"/>
              </a:buClr>
              <a:buSzPct val="125000"/>
              <a:buFont typeface="Wingdings" panose="05000000000000000000" pitchFamily="2" charset="2"/>
              <a:buChar char="ü"/>
            </a:pPr>
            <a:r>
              <a:rPr lang="en-US" sz="2800" dirty="0"/>
              <a:t>Questions may be posted in the Q&amp;A.</a:t>
            </a:r>
          </a:p>
          <a:p>
            <a:pPr marL="838179" lvl="1" indent="0">
              <a:buNone/>
            </a:pPr>
            <a:endParaRPr lang="en-US" dirty="0"/>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4</a:t>
            </a:fld>
            <a:endParaRPr kern="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CD260B-8A11-49F3-B4EE-39F346FDCC3B}"/>
              </a:ext>
            </a:extLst>
          </p:cNvPr>
          <p:cNvSpPr>
            <a:spLocks noGrp="1"/>
          </p:cNvSpPr>
          <p:nvPr>
            <p:ph sz="quarter" idx="16"/>
          </p:nvPr>
        </p:nvSpPr>
        <p:spPr/>
        <p:txBody>
          <a:bodyPr lIns="91440" tIns="45720" rIns="91440" bIns="45720" anchor="t"/>
          <a:lstStyle/>
          <a:p>
            <a:pPr marL="342900" marR="0" lvl="0" indent="-342900" algn="l" rtl="0">
              <a:lnSpc>
                <a:spcPct val="100000"/>
              </a:lnSpc>
              <a:spcBef>
                <a:spcPts val="0"/>
              </a:spcBef>
              <a:spcAft>
                <a:spcPts val="0"/>
              </a:spcAft>
              <a:buClr>
                <a:schemeClr val="tx1"/>
              </a:buClr>
              <a:buSzPts val="2400"/>
              <a:buFont typeface="Wingdings" panose="05000000000000000000" pitchFamily="2" charset="2"/>
              <a:buChar char="§"/>
            </a:pPr>
            <a:r>
              <a:rPr lang="en-US" sz="2400" b="0" i="0" u="none" strike="noStrike" cap="none" dirty="0">
                <a:latin typeface="Open Sans Light"/>
                <a:ea typeface="Open Sans Light"/>
                <a:cs typeface="Open Sans Light"/>
                <a:sym typeface="Calibri"/>
              </a:rPr>
              <a:t>ADAM is the test management platform used to administer </a:t>
            </a:r>
            <a:r>
              <a:rPr lang="en-US" sz="2400" dirty="0">
                <a:latin typeface="Open Sans Light"/>
                <a:ea typeface="Open Sans Light"/>
                <a:cs typeface="Open Sans Light"/>
                <a:sym typeface="Calibri"/>
              </a:rPr>
              <a:t>Summative</a:t>
            </a:r>
            <a:r>
              <a:rPr lang="en-US" sz="2400" b="0" i="0" u="none" strike="noStrike" cap="none" dirty="0">
                <a:latin typeface="Open Sans Light"/>
                <a:ea typeface="Open Sans Light"/>
                <a:cs typeface="Open Sans Light"/>
                <a:sym typeface="Calibri"/>
              </a:rPr>
              <a:t> </a:t>
            </a:r>
            <a:r>
              <a:rPr lang="en-US" sz="2400" dirty="0">
                <a:latin typeface="Open Sans Light"/>
                <a:ea typeface="Open Sans Light"/>
                <a:cs typeface="Open Sans Light"/>
                <a:sym typeface="Calibri"/>
              </a:rPr>
              <a:t>a</a:t>
            </a:r>
            <a:r>
              <a:rPr lang="en-US" sz="2400" b="0" i="0" u="none" strike="noStrike" cap="none" dirty="0">
                <a:latin typeface="Open Sans Light"/>
                <a:ea typeface="Open Sans Light"/>
                <a:cs typeface="Open Sans Light"/>
                <a:sym typeface="Calibri"/>
              </a:rPr>
              <a:t>ssessments.</a:t>
            </a:r>
            <a:endParaRPr lang="en-US" sz="2400" dirty="0">
              <a:sym typeface="Calibri"/>
            </a:endParaRPr>
          </a:p>
          <a:p>
            <a:pPr marL="342900" marR="0" lvl="0" indent="-342900" algn="l" rtl="0">
              <a:lnSpc>
                <a:spcPct val="100000"/>
              </a:lnSpc>
              <a:spcBef>
                <a:spcPts val="0"/>
              </a:spcBef>
              <a:spcAft>
                <a:spcPts val="0"/>
              </a:spcAft>
              <a:buClr>
                <a:schemeClr val="tx1"/>
              </a:buClr>
              <a:buSzPts val="2400"/>
              <a:buFont typeface="Wingdings" panose="05000000000000000000" pitchFamily="2" charset="2"/>
              <a:buChar char="§"/>
            </a:pPr>
            <a:r>
              <a:rPr lang="en-US" sz="2400" b="0" i="0" u="none" strike="noStrike" cap="none" dirty="0">
                <a:latin typeface="Open Sans Light"/>
                <a:ea typeface="Open Sans Light"/>
                <a:cs typeface="Open Sans Light"/>
                <a:sym typeface="Calibri"/>
              </a:rPr>
              <a:t>ADAM allows users access to </a:t>
            </a:r>
            <a:r>
              <a:rPr lang="en-US" sz="2400" dirty="0">
                <a:latin typeface="Open Sans Light"/>
                <a:ea typeface="Open Sans Light"/>
                <a:cs typeface="Open Sans Light"/>
                <a:sym typeface="Calibri"/>
              </a:rPr>
              <a:t>the Summative and Training administrations and is also used to create proctor groups and print student test tickets, which students will use to login into the assessment application TestNav.</a:t>
            </a:r>
            <a:endParaRPr lang="en-US" sz="2400" dirty="0">
              <a:sym typeface="Calibri"/>
            </a:endParaRPr>
          </a:p>
          <a:p>
            <a:pPr marL="342900" indent="-342900">
              <a:lnSpc>
                <a:spcPct val="100000"/>
              </a:lnSpc>
              <a:spcBef>
                <a:spcPts val="0"/>
              </a:spcBef>
              <a:spcAft>
                <a:spcPts val="0"/>
              </a:spcAft>
              <a:buClr>
                <a:schemeClr val="tx1"/>
              </a:buClr>
              <a:buSzPts val="2400"/>
              <a:buFont typeface="Wingdings" panose="05000000000000000000" pitchFamily="2" charset="2"/>
              <a:buChar char="§"/>
            </a:pPr>
            <a:r>
              <a:rPr lang="en-US" sz="2400" dirty="0">
                <a:latin typeface="Open Sans Light"/>
                <a:ea typeface="Open Sans Light"/>
                <a:cs typeface="Open Sans Light"/>
                <a:sym typeface="Calibri"/>
              </a:rPr>
              <a:t>ADAM is also the platform for accessing student assessment results and reports. More information on results and reporting will be provided later in the training. </a:t>
            </a:r>
            <a:endParaRPr lang="en-US" sz="2400" dirty="0"/>
          </a:p>
        </p:txBody>
      </p:sp>
      <p:sp>
        <p:nvSpPr>
          <p:cNvPr id="5" name="Slide Number Placeholder 2">
            <a:extLst>
              <a:ext uri="{FF2B5EF4-FFF2-40B4-BE49-F238E27FC236}">
                <a16:creationId xmlns:a16="http://schemas.microsoft.com/office/drawing/2014/main" id="{63B3953C-156D-443D-A9CE-763BD5F9B4D4}"/>
              </a:ext>
            </a:extLst>
          </p:cNvPr>
          <p:cNvSpPr>
            <a:spLocks noGrp="1"/>
          </p:cNvSpPr>
          <p:nvPr>
            <p:ph type="sldNum" sz="quarter" idx="15"/>
          </p:nvPr>
        </p:nvSpPr>
        <p:spPr/>
        <p:txBody>
          <a:bodyPr/>
          <a:lstStyle/>
          <a:p>
            <a:fld id="{DEE62800-5F1C-45B1-BAA1-436A6B68D5BA}" type="slidenum">
              <a:rPr lang="en-US" smtClean="0"/>
              <a:pPr/>
              <a:t>40</a:t>
            </a:fld>
            <a:endParaRPr lang="en-US"/>
          </a:p>
        </p:txBody>
      </p:sp>
      <p:sp>
        <p:nvSpPr>
          <p:cNvPr id="3" name="Title 1">
            <a:extLst>
              <a:ext uri="{FF2B5EF4-FFF2-40B4-BE49-F238E27FC236}">
                <a16:creationId xmlns:a16="http://schemas.microsoft.com/office/drawing/2014/main" id="{5B14B930-CF3A-2050-5254-C3160C3B460F}"/>
              </a:ext>
            </a:extLst>
          </p:cNvPr>
          <p:cNvSpPr>
            <a:spLocks noGrp="1"/>
          </p:cNvSpPr>
          <p:nvPr>
            <p:ph type="title"/>
          </p:nvPr>
        </p:nvSpPr>
        <p:spPr>
          <a:xfrm>
            <a:off x="1183729" y="571500"/>
            <a:ext cx="9966871" cy="1119188"/>
          </a:xfrm>
        </p:spPr>
        <p:txBody>
          <a:bodyPr>
            <a:normAutofit/>
          </a:bodyPr>
          <a:lstStyle/>
          <a:p>
            <a:r>
              <a:rPr lang="en-US" sz="4000" b="1" dirty="0">
                <a:ea typeface="Open Sans Light" panose="020B0306030504020204" pitchFamily="34" charset="0"/>
                <a:cs typeface="Open Sans Light" panose="020B0306030504020204" pitchFamily="34" charset="0"/>
              </a:rPr>
              <a:t>ADAM</a:t>
            </a:r>
          </a:p>
        </p:txBody>
      </p:sp>
    </p:spTree>
    <p:custDataLst>
      <p:tags r:id="rId1"/>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a:ea typeface="Open Sans Light" panose="020B0306030504020204" pitchFamily="34" charset="0"/>
                <a:cs typeface="Open Sans Light" panose="020B0306030504020204" pitchFamily="34" charset="0"/>
              </a:rPr>
              <a:t>ADAM Menu</a:t>
            </a:r>
          </a:p>
        </p:txBody>
      </p:sp>
      <p:sp>
        <p:nvSpPr>
          <p:cNvPr id="13" name="Content Placeholder 12">
            <a:extLst>
              <a:ext uri="{FF2B5EF4-FFF2-40B4-BE49-F238E27FC236}">
                <a16:creationId xmlns:a16="http://schemas.microsoft.com/office/drawing/2014/main" id="{C2D05311-823B-5E10-5B30-A9574A34E0C0}"/>
              </a:ext>
            </a:extLst>
          </p:cNvPr>
          <p:cNvSpPr>
            <a:spLocks noGrp="1"/>
          </p:cNvSpPr>
          <p:nvPr>
            <p:ph sz="quarter" idx="17"/>
          </p:nvPr>
        </p:nvSpPr>
        <p:spPr/>
        <p:txBody>
          <a:bodyPr/>
          <a:lstStyle/>
          <a:p>
            <a:r>
              <a:rPr lang="en-US" sz="1900" b="1" dirty="0"/>
              <a:t>Home</a:t>
            </a:r>
            <a:r>
              <a:rPr lang="en-US" sz="1900" dirty="0"/>
              <a:t> – Main landing page where Bulletins, including announcements, will be posted.</a:t>
            </a:r>
          </a:p>
          <a:p>
            <a:r>
              <a:rPr lang="en-US" sz="1900" b="1" dirty="0"/>
              <a:t>System</a:t>
            </a:r>
            <a:r>
              <a:rPr lang="en-US" sz="1900" dirty="0"/>
              <a:t> – User Profile information can be accessed here. </a:t>
            </a:r>
          </a:p>
          <a:p>
            <a:r>
              <a:rPr lang="en-US" sz="1900" b="1" dirty="0"/>
              <a:t>Test Management </a:t>
            </a:r>
            <a:r>
              <a:rPr lang="en-US" sz="1900" dirty="0"/>
              <a:t>– Available test administrations &amp; practice tests can be accessed and administered here.</a:t>
            </a:r>
          </a:p>
          <a:p>
            <a:r>
              <a:rPr lang="en-US" sz="1900" b="1" dirty="0"/>
              <a:t>Rostering</a:t>
            </a:r>
            <a:r>
              <a:rPr lang="en-US" sz="1900" dirty="0"/>
              <a:t> – Academic sessions information and Users information can be accessed here.</a:t>
            </a:r>
          </a:p>
          <a:p>
            <a:r>
              <a:rPr lang="en-US" sz="1900" b="1" dirty="0"/>
              <a:t>Reporting</a:t>
            </a:r>
            <a:r>
              <a:rPr lang="en-US" sz="1900" dirty="0"/>
              <a:t> – Available reports can be viewed and downloaded here.</a:t>
            </a:r>
          </a:p>
          <a:p>
            <a:r>
              <a:rPr lang="en-US" sz="1900" b="1" dirty="0"/>
              <a:t>Orders</a:t>
            </a:r>
            <a:r>
              <a:rPr lang="en-US" sz="1900" dirty="0"/>
              <a:t> – Additional Orders can be placed and tracked here.</a:t>
            </a:r>
          </a:p>
        </p:txBody>
      </p:sp>
      <p:sp>
        <p:nvSpPr>
          <p:cNvPr id="11" name="Slide Number Placeholder 2">
            <a:extLst>
              <a:ext uri="{FF2B5EF4-FFF2-40B4-BE49-F238E27FC236}">
                <a16:creationId xmlns:a16="http://schemas.microsoft.com/office/drawing/2014/main" id="{F81029E0-4398-438A-B1FF-1BECEF095DA9}"/>
              </a:ext>
            </a:extLst>
          </p:cNvPr>
          <p:cNvSpPr>
            <a:spLocks noGrp="1"/>
          </p:cNvSpPr>
          <p:nvPr>
            <p:ph type="sldNum" sz="quarter" idx="16"/>
          </p:nvPr>
        </p:nvSpPr>
        <p:spPr/>
        <p:txBody>
          <a:bodyPr/>
          <a:lstStyle/>
          <a:p>
            <a:fld id="{DEE62800-5F1C-45B1-BAA1-436A6B68D5BA}" type="slidenum">
              <a:rPr lang="en-US" smtClean="0"/>
              <a:pPr/>
              <a:t>41</a:t>
            </a:fld>
            <a:endParaRPr lang="en-US"/>
          </a:p>
        </p:txBody>
      </p:sp>
      <p:sp>
        <p:nvSpPr>
          <p:cNvPr id="5" name="AutoShape 4" descr="data:image/jpg;base64,%20/9j/4AAQSkZJRgABAQEAYABgAAD/2wBDAAUDBAQEAwUEBAQFBQUGBwwIBwcHBw8LCwkMEQ8SEhEPERETFhwXExQaFRERGCEYGh0dHx8fExciJCIeJBweHx7/2wBDAQUFBQcGBw4ICA4eFBEUHh4eHh4eHh4eHh4eHh4eHh4eHh4eHh4eHh4eHh4eHh4eHh4eHh4eHh4eHh4eHh4eHh7/wAARCAEkAUs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5tooor1TzAooooAKKKKACiiigAooooAKKKKACiiigAooooAKKKKACiiigAorqPCumaa/hfWtf1DT7jVGsJbeGO0imMQHml8yuVBbaNgUYxywz6V1l78NNG/ty0sotU1G1fUtQ+y2tq1usjQ/6NFOUdyy/ODL5YGByMnHNS5W/r+u41FtHldFemv8ADG1aTU1h1W8VbS2d4mmhiG+aO1+0SxEK5J2gqpZcjnOalvPhxpdkuttbajd6j/ZhubWVZLTYxmjSJw0QV+fvkDd3HQ54XOh8ktPN2PLaK9Pt/hfZXWpXlnb6xdr9nj8pnkhjwt4sDzSW5AfLFAqglcgEn05sX/w90GSO4Fhc30MNs0Uk0ksIknKf2ebl1jAYK2SOAQMeuByc61DkZ5RRXpsnwz0xLezY67fCbUxI1ghslGFWzS5HnfP8pw4XC59a8yByAaakmJoKKKKoQUUUUAFFFFABRRRQAUUUUAFFFFABRRRQAUUUUAFFFFABRRRQAUUUUAFFFFABRRRQAUUUUAFFFFABRRRQAUUUUAaGhXOt2l082hT6lBOEw72LOr7Pcpzirnh/XNestRk1S1ae+a2WWacTb5UUSr5ckj4OVJ3Ab8g5289K3fhfrVhpsF/Y6vq0djpl3JE1wsbXEd18gbDwvCCNw3EbX+U5Gema2n8W6Lp1nqcmi3umrDPoKWljZHSwZYp825k85mj2yElJGBLMM46cVDeuw1tucZq/jLxDqLlRqVxZW5t0tvstpPIkRjVdoUgsS3BOSxJOetU7TUvEDtc3FpqOqMUzcXEkU8mVyVUyOQfXaNx9h6V6TqXiL4eSG7aGKwOnuLkz2SaaVnuJnZDE8Umz92i8jbuXG1hg7qreJPEnhRtJ1qCyurGW6vLW7it3s9ONuoha5t3ggcbFyyqkhLEEDgbjSvboUlfqcX/bXjSSNp/7W8ROl3iMyfaJyJ+oC5z83U8c9TUB1HxUoTN7rijTtu397KPsuAQv+5gEgdODXY2WraHqHh/SLXVfE8WmXtmttBaXVgt55lrCu8y+av3C2GwDGMknk4zV2TxNp/23V9UTxXbCQ2osLCxL3bRGLyPJM0zGL97KI+MEAFjnOABQ3a+gJXtqedi/8QXlwkwvNVuZ5JHdHEsjs7lQrkHqSVABI5wADxWeY5ArExuFQ7WO04U+h9Dwa9gfxr4Tn8L2+jaTql/orw2t3aWLz2pX7Er/AGdgzPEWZmcxyAsozlzwBijxF4z8E32m65ocMl08euGa8nvvLKol0gUQFk2bjnyySQcD7Q2ehocmun9f8MCin1/r/hzyO2s7y6I+zWdzPnOPKiZ8469B2yPzo+x3myOT7Hc7JW2Rt5TYdvQHHJ9hXp+g69ptr4d8O2s2qaZb6ZLp32bUYJnuBIHW9aSQr9n+ZXK+WQW4YADtUEWqaJDolvpOn+Op7W3u79JpprgXTTadBG7+VHEipt3gMSzK3JOBxkluT7f1f+mLlR5q9vcRzNBJbzJKgJaNoyGUAZOR1HHNK1tcr5W62nXzhmLMZHmf7vr+Fesw+NfC0Ooav9ovbkyXelyabDeW8LXH+iLbNHHEzSbH8xn2l224OFGQuauS+O/CsNy2sPqtzfy294dR0mzSJ0azcWyQxxBnUopVzv43L+5Hc0ud9g5dbHizRyKoZo3VSSASpAJHUfhTSQOpA+tejfEDVND1DwreXWl3CbNS1qO+gs2OZbVzbn7SCMD5fMZACAA2Bjpxznw68Yap4H8U22v6WsErx/LLBOgaOeM/eRgfX1HIPNVFtikrbf1qc4GB6EH6UV2HxZ8fal8Q/FDaxfW1vZW8amO0s7dQEgjznGQBuY92P6DiuPoi21qgaSegUUUVQgr1b9lzwnZeKPilb/2zoc+q6LYxPNdhY98cbYPlmQdSu4dBnOOmM15TXsn7N3xlsfhVHrNvqGhXGpRai0brJbyKroUBGDu6jn1pSvZ23BWurmr+2N4N0nw/4s07VvDXh2TS9KvIPLmljg8q3e4BPCr2O3rwAccd68Gr3z9oX4+aZ8TPBtv4d07w5d2Gy8S5ee5lRiNoYAKF9d3WvA6yoKSjaRrWcXK8Qor7L/4ZM8I/9BTW/wDwKj/+NUf8MmeEf+gprf8A4FR//GqX1iA/YTPjSivsv/hkzwj/ANBTW/8AwKj/APjVI/7J3g9QCdU1zkgf8fUff/tlR9YgHsJnxrRX2d/wyV4O/wCgxrX/AIEx/wDxqj/hkrwd/wBBjWv/AAJj/wDjVH1iAewmfGNFfZ3/AAyV4O/6DGtf+BMf/wAao/4ZK8Hf9BjWv/AmP/41R9YgHsJnxjRX2d/wyV4O/wCgxrX/AIEx/wDxqj/hkrwd/wBBjWv/AAJj/wDjVH1iAewmfGNFfZ3/AAyV4O/6DGtf+BMf/wAao/4ZK8Hf9BjWv/AmP/41R9YgHsJnxjRX2d/wyV4O/wCgxrX/AIEx/wDxqj/hkrwd/wBBjWv/AAJj/wDjVH1iAewmfGNFfZ3/AAyV4O/6DGtf+BMf/wAao/4ZK8Hf9BjWv/AmP/41R9YgHsJnxjRX2d/wyV4O/wCgxrX/AIEx/wDxqj/hkrwd/wBBjWv/AAJj/wDjVH1iAewmfGNFfZ3/AAyV4O/6DGtf+BMf/wAao/4ZK8Hf9BjWv/AmP/41R9YgHsJnxjRX2d/wyV4O/wCgxrX/AIEx/wDxqj/hkrwd/wBBjWv/AAJj/wDjVH1iAewmfGNFfZ3/AAyV4O/6DGtf+BMf/wAao/4ZK8Hf9BjWv/AmP/41R9YgHsJnxjRX2d/wyV4O/wCgxrX/AIEx/wDxqj/hkrwd/wBBjWv/AAJj/wDjVH1iAewmfGNFfZ3/AAyV4O/6DGtf+BMf/wAao/4ZK8Hf9BjWv/AmP/41R9YgHsJnxjRX2d/wyV4O/wCgxrX/AIEx/wDxqj/hkrwd/wBBjWv/AAJj/wDjVH1iAewmfGNFfZ3/AAyV4O/6DGtf+BMf/wAao/4ZK8Hf9BjWv/AmP/41R9YgHsJnxjRX2d/wyV4O/wCgxrX/AIEx/wDxqj/hkrwd/wBBjWv/AAJj/wDjVH1iAewmfGNFfZ3/AAyV4O/6DGtf+BMf/wAao/4ZK8Hf9BjWv/AmP/41R9YgHsJnxjRX2d/wyV4O/wCgxrX/AIEx/wDxqj/hkrwd/wBBjWv/AAJj/wDjVH1iAewmfGNFfZ3/AAyV4O/6DGtf+BMf/wAao/4ZK8Hf9BjWv/AmP/41R9YgHsJnxjRX2d/wyV4O/wCgxrX/AIEx/wDxqj/hkrwd/wBBjWv/AAJj/wDjVH1iAewmfR9FFFcJ2hUVz91P+ui/zqWorn7qf9dF/nQBmXGupDPJF9mY7GK53dcGmf8ACQx/8+rf991UtrKO+1e7jkdlCszfL/vVf/4R+1/57TfmP8K6H7JaNGS52R/8JDH/AM+rf990f8JDH/z6t/33Un/CP2v/AD2m/Mf4Uf8ACP2v/Pab8x/hSvS7DtMj/wCEhj/59W/77o/4SGP/AJ9W/wC+6k/4R+1/57TfmP8ACj/hH7X/AJ7TfmP8KL0uwWmR/wDCQx/8+rf990f8JDH/AM+rf991J/wj9r/z2m/Mf4Uf8I/a/wDPab8x/hRel2C0yP8A4SGP/n1b/vuj/hIY/wDn1b/vupP+Eftf+e035j/Cj/hH7X/ntN+Y/wAKL0uwWmR/8JDH/wA+rf8AfdH/AAkMf/Pq3/fdSf8ACP2v/Pab8x/hR/wj9r/z2m/Mf4UXpdgtMj/4SGP/AJ9W/wC+6P8AhIY/+fVv++6k/wCEftf+e035j/Cj/hH7X/ntN+Y/wovS7BaZH/wkMf8Az6t/33R/wkMf/Pq3/fdSf8I/a/8APab8x/hR/wAI/a/89pvzH+FF6XYLTI/+Ehj/AOfVv++6P+Ehj/59W/77qT/hH7X/AJ7TfmP8KP8AhH7X/ntN+Y/wovS7BaZH/wAJDH/z6t/33R/wkMf/AD6t/wB91J/wj9r/AM9pvzH+FH/CP2v/AD2m/Mf4UXpdgtMj/wCEhj/59W/77o/4SGP/AJ9W/wC+6k/4R+1/57TfmP8ACj/hH7X/AJ7TfmP8KL0uwWmR/wDCQx/8+rf990f8JDH/AM+rf991J/wj9r/z2m/Mf4Uf8I/a/wDPab8x/hRel2C0yP8A4SGP/n1b/vuj/hIY/wDn1b/vupP+Eftf+e035j/Cj/hH7X/ntN+Y/wAKL0uwWmR/8JDH/wA+rf8AfdH/AAkMf/Pq3/fdSf8ACP2v/Pab8x/hR/wj9r/z2m/Mf4UXpdgtMj/4SGP/AJ9W/wC+6P8AhIY/+fVv++6k/wCEftf+e035j/Cj/hH7X/ntN+Y/wovS7BaZH/wkMf8Az6t/33R/wkMf/Pq3/fdSf8I/a/8APab8x/hR/wAI/a/89pvzH+FF6XYLTI/+Ehj/AOfVv++6P+Ehj/59W/77qT/hH7X/AJ7TfmP8KP8AhH7X/ntN+Y/wovS7BaZH/wAJDH/z6t/33R/wkMf/AD6t/wB91J/wj9r/AM9pvzH+FH/CP2v/AD2m/Mf4UXpdgtMj/wCEhj/59W/77o/4SGP/AJ9W/wC+6k/4R+1/57TfmP8ACj/hH7X/AJ7TfmP8KL0uwWma9FFFYGgVFc/dT/rov86lqK5+6n/XRf50AZGi/wDIbvfq3/oVa199o+xzfZNon2Hy93TNZOi/8hy9+rf+hVszRxzRNFIu5GGCPWtKnxEx2MYatJAiwIlzcXBZ9yTLhk2gHHyKc5yMfXrUsus7JkUQgqwORltyMEL7W4wDxjGc1cOm2JiEX2ddoYsOTnJ6nPWj+zbHzfN+zJv55/DB/Tiougsyva6hd3EkMYtoVeSITNmU4VCeB05PWotAvrmWK1hukBMsBkWQPknBAOePcVoSWVrIYi0K5hGIyONo9PpwKfFa28RjMcSqY1KJj+FTjI/QU7oLMyTdXn2R9R+1H5bkx/Z9q7dok2Y6Z3d+vWnSaxcLbrMbWJVeR0jLSnB27uvHU7eBWh9gs/tP2n7Onm7t27Hf1x0z71BfaaJlhWB1hWJmYLg4JbvwQc8nv3NLQLMgOruksEbwpl8K6qzExuULYPGO3rnnpTE1a4kjh8yBYjKIZF2SbvldwCDkVct9KtIxG0iCaZAMyv1YgY3H3x3qf7Ha4T9wnyKqrx0CnIH4GnoK0rFEanPtlJjg4l8uI72IlIHzYAUnj6evpVeLVrmfMioiQlbdlAPzDzGwRyMVojS7ARCMW42KcqNx+X6c8dTTl0+yUptt0GxVVQOAApyPyNGg7SM+XW5Y7f7R9lQpIrtCBJydpA+bjjOfetCwuZJpLiGaNEkgcKdjbgcqCOw9aP7Osd0jfZo8yZ3cdcnJ+nPNTpFGkkkioA0hBc+pAx/KloFmPooopFBRRRQAUUUUAFFFFABRRRQAUUUUAFFFFABRRRQAUUUUAFFFFABRRRQAUUUUAFFFFABUVz91P+ui/wA6lqK5+6n/AF0X+dAHLXtvdfbp2SCbBkbBCHnmovIvv+eNz/3y1dPquq6XpMSTapqVnYRu21XuZ1jDH0BYjJqtrHiHS9JW2a6kndblWeNre3knGxQCznYDhQCOTxzW/t9NjP2fmYPkX3/PG5/75ajyL7/njc/98tXTLrGks0qrqdkWhiE8q+euY4yMh2GeFx3PFN/trR/Lik/taw2SxmSNvtCYdACSwOeRgHn2NP2/kHs/M5vyL7/njc/98tR5F9/zxuf++WrpYdY0mZrVYdUsZGu1LWwW4UmYDqU5+YfSn2WpademYWV/a3Jgx5ohmVzHkZG7B44pe38g9n5nL+Rff88bn/vlqPIvv+eNz/3y1akHi7SJtK/tRY9TFpwRI2m3C5UjO8Apkpjnd0HrVuw17T77U5dPtRdyvF9+UWkggzgHAlK7CcMOAaft/IXJ5mB5F9/zxuf++Wo8i+/543P/AHy1atx4v0GC6S3e6mJbOZEtpGjQCQx5Zwu1RvBAJIBxWhJrOjxx3Ukmq2CJZsFuWa4QCBvRzn5T9aPb+Q/Z+ZzXkX3/ADxuf++Wo8i+/wCeNz/3y1b2qeItG06IvPfJI4CEQ24M0rb2VV2xpljkuvQfxCmnxJpiyW6TfbLc3CbkM1lLGBwTtJZQFbAJ2nB46Uvb+Qez8zD8i+/543P/AHy1HkX3/PG5/wC+WrVj8WaS+ljUzHqcdqT9+TTZ1+XGd+CmQmDy3QetWF8R6O13cW32ohoEZ2YxOEYLjdtfG1yuRkKSRmj2/kHs/MwvIvv+eNz/AN8tR5F9/wA8bn/vlq2z4m0YCyb7TIVvYkliYQSEKjnCM5x+7BPA3Y54rRsLu3vrVbm1k8yJiQDggggkEEHkEEEEe1P23kHs/M5PyL7/AJ43P/fLUeRff88bn/vlq7Oij2/kHs/M4zyL7/njc/8AfLUeRff88bn/AL5auzoo9v5B7PzOM8i+/wCeNz/3y1HkX3/PG5/75auzoo9v5B7PzOM8i+/543P/AHy1HkX3/PG5/wC+Wrs6KPb+Qez8zjPIvv8Anjc/98tR5F9/zxuf++Wrs6KPb+Qez8zjPIvv+eNz/wB8tR5F9/zxuf8Avlq7Oij2/kHs/M4zyL7/AJ43P/fLUeRff88bn/vlq7Oij2/kHs/M4zyL7/njc/8AfLUeRff88bn/AL5auzoo9v5B7PzOM8i+/wCeNz/3y1HkX3/PG5/75auzoo9v5B7PzOM8i+/543P/AHy1HkX3/PG5/wC+Wrs6KPb+Qez8zgNXvYdHtPtmrXiadbbgvnXUoiTceg3MQM1kf8Jt4S/6HDQ//BnF/wDFVhftwc/A5/8AsKW382r4U2r/AHR+Vb0mpq9jCpJwdj9XqKj8yT/ni35j/GjzJP8Ani35j/GuA6ySorn7qf8AXRf50vmSf88W/Mf41HOzEIDEyjzF5JHrQBm+MvCvh/xhpCaT4k0yHULNJ47hY5RwJEYMp/TB9QSOhpNe8OWms3+nzXTSC2tElUwRyvGJA4UYOxhlcKcqcg56Vt0UWA4Z/A9xDqepXthfJFJcFntnaWfMO9kLx7RJsVSqbcqqsBjByM1JpHgg2On38M81rey3Vs8I81HwN1xNNgtuL4BlAznPy5zXY3E8NtBJcXE0cMMalnd2CqoHUknpUOmalY6nai60+6juISxUOhyMjqKAOXi8JaoXh+1atDOHNu11I0TGUGCUyIsbZ6c7SWycAnqTWj4c8N/2QbfbPGwi01LIhItuSrFt3X/aPFbLX1quoLYNMouWiaYR8/cBAJz06sPzqxkccjmk1cNjz/TPBuuaZ4Xi0Owk0CCPcq3Xl28qi6jVMYYhsgsQM46jI71r+H/Ddxpvim/1Z4tKZbw7jLHC6zr8iDZnONo2+npWxpevaNqlxcW+n6na3MtuxWZI5AShB2nP0II+taOR6im9+YLaWOL0HwTHFcWk2qsZ1s7UWkcQlcJIEmd1kcAhXyCpwwOCDiqlj4CvNPinWy1JRI0iqJpJ7ktLDudjG37z5OXz+725I54OK7V9RslitpGnAW6dUgOD87EEgfoamnuIIIvNmmSOPcq7mbA3MQoH1JIH40NjbbOH/wCEBaPwvdaStxZXM00lk5a4gOyQW4iG1wGyQfLPfjd3q6PD2uNc2cckujx6dbW3lR28MMg8lyrKzr82CcHAz0GfXNa0/irw5DDPNLrVksdvKIZW8wYVznC+54P5Gr8epafJp66hHeQNaPjbMHGw5OBz9ePrxQ1zKwkuU4yy8I67Y+GrfRLJvD9vAHH2qOOCVVuUCAAN82Rkj5vUceudjS/Ddzba3HeTXULW0D3EsEaRkMJJzl9xzgqDnHHfnpXSbl55HHWshPFPh17Ka9XWLQ20EgiklD/Kr+maLgkZF/4NF3aaRaPNEFtIYoriZTIskqxsrKoCsFIyD98NjORzW34Zsrix011ugizTXM9w6KchPMkZwue+ARz65qT+3NH+2Gz/ALTtfPEPn7PNGfLxnd9Mc/Tmqdx4u8M29lFez63ZR20pYJKZPlJX73PbGR1o6gblFR21xBcxebbypKm4ruQ5GQcEfgQRUlABRRRQAUUUUAFFFFABRRRQAUUUUAFFFFABRRRQAUUUUAFFFFAHhn7cH/JDn/7Clt/Nq+Fa+6v24P8Akhz/APYUtv5tXwrXdh/gOKv8Z+rtFFFcJ2hUVz91P+ui/wA6lqK5+6n/AF0X+dAEtVNZ06z1fSbvS9QhE1pdxNDMhONysMHntVuik1fQE7HG6Z4DsdA+HNr4Q8Pswis3ilje7cuZ3SVZD5rdTuK4PsenGKr+I/DeteINW0rUrxEtlt8rJbW98P3R3hhKrtCSTgYwNh7bq7qiqu73C2ljzc+DNbjluZIbbSC7wvBM7Plr5XmVyz7oyqttBHIf8umz4B8K3GiET6n9muLpLaOCKVSWMYUvkAkDAwyjgDOOmAK6mK8tJrmS1iuoJJ4v9ZEsgLJ9R1FSLJGzuiurMmAwB5XPPPpS6f1/XUbZ52ngrXrW0mWO6tdQMwmQxXTLthjkufMeOPMZGHXbnerYKDGQeKmieEdag1mO3ntLR2tYbELqLO26ERyysyxfJg5Qqhxt4PIIwK9QZgv3iBzjn1pad7g3dt9zzi08EapHPY/aYdPuTB5LNdGd1mjVIDE0KHbnaWy+cjljxkA1saP4d1C38ILpLxWNs6XsU0ccWMLGkqOQzKihmO1udozkZ7muqtrq2ug5triGcIxR/LcNtYdQcdDToJobiPzIJUlTJG5GBGQcEZHoQR+FJ638xdvI4V/D/iOGSOSwtbNLW1vo7i20+TUHZOPMDFXMeUBDj5MMBjgir0mhalDpCOypJctrKajPbwHKBfMBKKTjOAN2eMsCcc119VZNS0+OzF7JfWqWpO0TNKoTOcY3Zx1BFO7/AK/ryHv/AF/Xc5PSPCM0d7YnUNP0xktJ5ZZZlcs947D5ZZAVHzA+pbHY8Co4tH8Vafp11b6TDbxwSmOKK1m1aWUwRjfvkjkeNipIKKExtXBPse0W8tGmMK3UBkEfmFBINwT+9j096YuoWLRwyLe2xSdtsLCVcSH0U55P0qbCucslh4kjv7Yx6Jpa2en2m3T4v7SbCS+Vt+ceVk/3Ac8KScEnAl07RtZuNJS11KG2t5Li+FxqTR3Jl89QAcD5FwCVVdvZB1JrpLbUdPubmS2tr61mnjz5kccqsy4ODkA5HNK19Yrcx2rXluJ5c+XEZRufHXA6nofypgZ/hi0uLb+1JZ4fJFzqEs0aE8hMKoJ+u0t+NbFVv7R0/wAj7R9utfJ3+X5nmrt35xtznGc9qWW+soXlSW8t42hTzJQ0oBRf7zeg9zQBYoqGzu7W9h86zuYbmLON8Ugdc+mRU1ABRTRIhbaHUtzxnnjg06gAooooAKKKKACiiigAooooAKKKKACiiigAooooA8M/bg/5Ic//AGFLb+bV8K191ftwf8kOf/sKW382r4Vruw/wHFX+M/V2iofMo8yuKx2k1RXP3U/66L/Ok8ymTPnYP+mi/wA6ALNFFFIAooooA8+vPB+qONc1CG4aK9mmuGsFtwkTqJMDcZRyeBwDjH4CrOoaFr0OoXA0mS5S1nlS15uyTHbvGgeUbmzvRlOO/wAxruKKFokuwra3PMLzw/4mvtRuLi9066a2W8t5/s8d6AHMU5y0eZf+eeDzsyc8dK2/Bmj69a6hq8uuXN/cefvUIzp5MmXYq0ZDlgdpC8qgHvjNdpRR0t/WpVzzvTNF1m3S1t20i/8A7Ht5gEtknhgu2AUBWkMThHVSP7245yQSOVTwzrtnbj7Gt3iY3D30SXxBlU3iuqJlsITEZACNvXBI616HRR1uS0eeto/ibFvtiv1Iz9hzfg/Yf3zH9/8AP+9/dlRxv6Y/2quTaDdf8IXYWNxZXsl1bXckyx2htmZSXkwT5+YyuH5788ciu2oo6WKT3OEFvrLapBPqPhJ7iazsjmW1NssV5OYcOpLSBgnVACuM8ngCqj6bqEmjxWcng6+zeXTzXrJ9jDW4Oz5Yh52FBAA3A5G0sRkivRqKOtxGBZaOy6/qerfZLe2laL7NaMqLuKkbnckd2cjg9kHrXN6RpGpQvod7ZabeLcx2cEF556W/kYQt5g+b98JCWfBU7SSCTivQ6KVgPOGstVk0a9z4HuornUJ1WWEfYytrHsK7o187azAcZJBJbONoxWnaWM8niQPP4UuobW1tTFBIzWzC4JRc+awkLHoEAIIyCSemO0opgeX3ujapaX1lp1nZ3P2ufTri6kFlciCGG8eWMiRgGUMqZKj7x2jG05rVuNB8SR2ontbm7N9dXdxBdFrw7UtpJG2yoCcAou0qBzyRXd0UA9WcN4c0a40zW7G3SwuofKu7+WSZ5jIkkLnK4YsSMlk+U4OUJx3Pc0UUkrKwBRRRTAKKKKACiiigAooooAKKKKACiiigAooooA8M/bg/5Ic//YUtv5tXwrX3V+3B/wAkOf8A7Clt/Nq+Fa7sP8BxV/jP1F3T/wDPVf8Avj/69G6f/nqv/fH/ANenUjMFUsxAUDJJOABXIdYm6f8A56r/AN8f/Xp0Zl86LdIpHmDgLj+tV9OvrHUoDcabe217CGKmS3lWRQR1GVJGamWWNb2C3MiiViHVM8lQQCfpkj86GBsUUUVBQUUUUAed3N/qNjrOsiymvL6Vm3PdDzmFlGZUDKYW/dkqjMVKDJCHIPUrBc69b6ld6lpt9eajBJcW8ccU1sqrcg24zISFBX5gPu7VHORXodFC2E1d3PO4Ne1trVfN1K9SyMkf2jUP7PAkt5Cjl4gmzBUOEXJU43YJJ5FjSm1e88N+JJtSkn0q7uPJYuUkxETaQ7toUhgN277pyDnnIrvKKOj8yk7HmkWqRfY9GsZJtSsbz7SfIuRPdNE8SyDMh3kl9+doWQnGSegzTpNb0nbrd19s1l7MukS23nXSyPLuYGTd1iQnAwpAwuccgV6TRQxHBRQES6RqQu9WvWs7E3l3cRXNwEudqFUjEW4IxYknlc/IM8nNRaJqHiuz8K+IY9Xs7uHUorZ721aSVZfvoSyqy8YRw2F6hStehUHkUPVMFpY88a6TTvEt1PJfX2oWTWmXMMl0XtIRADvwGMblivBUb8ydTg1S/tWzOjWES6tqcU9xeO9q5muWW0jBUlZG/wCWrAHAV8gliOgyPT40WNFjjVURQAqqMAD0FLR1Doefreaff6h4geK41iW3giO60W4uklmlR/vR4IKLnCAIQG5JGMGq7t4m0e+0i3gt9TvLHS40/tGX7SziR5j+8B3kvII1IK4zjpXpFFC0AxvBVxPdeHYZJ5WmIlmSOVjkyRrK6xsT3ygU575zWzSRosaLHGqoijCqowAPSloAKKKKACiiigAooooAKKKKACiiigAooooAKKKKACiiigAooooA8M/bg/5Ic/8A2FLb+bV8K191ftwf8kOf/sKW382r4Vruw/wHFX+M/UeoNRha40+5t0IDSwvGpPTJUgZ/Op6K5Gro7E7HBJ4T1q40OK3u59l3bW0iWzNfmQLPmPy5MpHGPl2t1UkZ75rU8LaBqGn+KZNRvBA2/wA1DOtw7vcb5g6syEAJtUbcAnoK6mlT/XRf9dFouHSxq0UUVAwooooA4m98Q6ppOq30eoPvklfbp8G1BbMhmSMOZBlwR5i7w3vtFMbxNrmm6xe/2hBaXFlFPDCywOd6u0Af92McjIPU559q6xdH0lZLqRdLsVe8GLphbqDOP9s4+b8afb6bp9tCkNvYWsMaFSiRwqqqVGFwAOMDgelC2E02zlLfxdqc7w2S2enC9ufLkif7SxgWN43kAdtud+IzwBzkHpS6Nr2ra3oOu32m5W4zEbGJ9mYt9tC+MnAPzOxG7g59K6U6Jops5LL+yNP+yyyeZJD9mTY75zuK4wTnvU8ljZSQTQSWdu8U4xMjRArIMAfMO/AA57AUdGUnY5C21nUri00+Oz1O5fUUumgntbm3h3ybXHmFzH8qqqn7yHrgck4qd9Sv/wDibudeIsI2VYbtLVCyzbiGiiXo/wDCMkE7iRz23JfDfh2U2xl0HSpDajbbFrOM+SM5wnHy888d6i/4RPwtslj/AOEa0bZMwaVfsMWHYEkFvl5OSTz60MRg3t34lhn06R9WMdybJ7q+slgjaJFSM5O7G4EuVH3sfex0qt4U8S60miatcayZJriz0yO/jjmSISEMkhOTCSm0lOB97rntXb2un2FrCsFrZW0ESxiJUjiVVCDOFwB05PHTmorDRtI0+zls9P0qxs7abPmRQW6xo+Rg5CgA8Uu4djmYtU1i115I9W1CSG0uYBHayrHAbcyCDzHdufMUgq55wuAOeaadS17+x7d4dUMl3JdMLFHtkD3sXy4aQfwJ94kgA7dp6nB6OPw/oaIy/wBk2Tl7cW0jyQq7yRAY2OzAllxxgk1AfCfhXyo4v+EZ0Xy4mLRr9hiwjHGSBt4JwPyFPqLoZlzeag95rGzX2i062iMj3SW8f+jSKcmNMgh/lB3Zzg4weoHO3GveLtOns/td3MyQ2ltcXbNBAEXzZ3GJRw+QgCjyx94ZIrvbbw/oNrcT3FtommwzXGfPkjtUVpcnJ3EDJyeee9S3WkaVdahDqF1pllPeQDENxJArSRjr8rEZH4UluhvW5D4avZ76wla5KtLBdT27OowH8uRlDY7ZAGffNadQWFnb2Nqttax+XEpZsZJJLEkkk8kkkkn3qemAUUUUAFFFFABRRRQAUUUUAFFFFABRRRQAUUUUAFFFFABRRRQB4Z+3B/yQ5/8AsKW382r4Vr7q/bg/5Ic//YUtv5tXwrXdh/gOKv8AGfq35cf/ADzT8qPLj/55p+VOorhO0b5cf/PNPyqK4RFCFUUHzF6D3rO13xDZaPcJDcRXEmYjPK8aqVgiBAMj5I4yR0yfbintqkdxfmzt7a5lEVwIpZlVfLjYKrcknJ+8BwDz9CQAatVNY1C30nSrrU7zzfs9rE00vlxtIwVRkkKoJPHYCrdBAIIIyDSfkCOa0PxtouveDrfxZojT3mmXMiJBI0LRGQNII9wDgHGT174qxF4t0SS5EHnypuk2RyPCypLyQWViMFQRjPTOPUVfudKsptLTTFhFvaxmMxxwAIECMGUAAYAyo4rFufA2k3NrPazXF80DrshTzFAtkMgkKx4XOCyj7244GM44p9fIFsTP400AaQdWW4me0WKOZ3WBvkR92CwxkYCkkdR+NWdV1xoby1sNMsv7RvLmFrhU84RosSlQWLHPdgAADn2rLvvh/ol1BdQ+beQpdTzTSBHQ8SoEdAGUgLgZGPmBJwRmta+0CC4ks57e9vLC6tIjBHPblNxjO3KMHVlIO1T0yMcEU9AKEfjLTxqTWVxb3MW0sHnWNmiQibysFscHd+A9au3niKzhtIrqGOa5jkuntR5a8l0D7sA9eYyOOpqhqfhOP7Pdtpsz/aLmKeKRJ5B5TiZyzFsKT8pJK7cehPpow+H7WPR9M00TThdO2NFKrDeXVCu45ByTuJPvUu9v67/5AvP+v6ZkW/i68u7PTZbHRobqa/lkEcaaghVURNxJYDAbnG3se9aK+J7OSw066ihmY3zSKsTABozGrNJu7fLsI+tVT4Oh85LpNb1aO+E7TPdp5AeQsgjII8rYBtA5Cg8ZzVuTw1ZrBpUFq7QR6cXC5JcujoyuCSc5O7OeeRTe2gl5lWy8VSX6faLHSZZbSGFJLuZplUxFohKEVeS5Csueg5781DaeMJrjwqdfj061mijJaZLfUUkEaAAn5scv22ever9h4Zg06ZH0/UtQtY/KSOWFGRkmKRiNWbchIbaq8qVzgZzVS48GxzMJv7f1dbk3AuJZwLctM6qFTcrRFMKBxhRzzyab3YK9lcuv4gFvqz2l9ZtbW/2Z7mOcyBsom3cWUcp94Y6556His6LxokkUE39k3UcZCtdh3UNbK0zQoSP4iWUkgdAD9KsN4QtZ7u+lv9U1O+hvSplt5WjVQVIKbXRFkAUjIG/GSajtvA2jWscUVtLfxwq+6WNrgyCcCUyqrl8tgOSRgjqQcgmkhm5o2oR6lYLdJG0Z3vG8bdUdGKsPwIPNXKo6Fp/9macLZpvOkaSSaWTbt3O7l2IHYZY4HpV6gAooooAKKKKACiiigAooooAKKKKACiiigAooooAKKKKACiiigAooooA8M/bg/wCSHP8A9hS2/m1fCtfdX7cH/JDn/wCwpbfzavhWu7D/AAHFX+M/V2ik3D1FG4eorhO0xPFXhu18RfZo7xbYwxMfMD2yvIynGVVz9zOMHAOR6dajj0O5s7nTnh1WQW8E0stzCYh/pMsjE7ywIxgscDkfkCN/cPUVFckbU5H+sX+dAE1FFFABRRRQB8karrHxDlu4Zv8AhKtRe61EiWGztr2UPsfJBCjChcDseOM1HfXXxLtNLg1BvEGuyRSI7P5d/Ixj2vsOcNzzjpkfMKtLN4n0ZDpH/CH6tIsMzCVZRLIuCjo4iwv7sMHJJBPQVTgn8SWjWwsfCOpxR2trLbwq8Erkb5N+4naMkGv2iKWnLCFv+3dVr56dO5+UycvtSnf/ALe0enlr1GNf/FBblbZtV8SCVlZwDfSAYU4OTuwMEgEHuQKemofEJ7vS7P8A4SrWEudRZ1SOS+mUxskjIQ/PHKmp57zXJreexbwPqYsLl5JbiERzbmkeRHLB9vygGNcDB4zyetVdXl8T6pqdne3XhbVUNs0jYghmjJ3uz8NtyuN2M89KuK5t4QW/8vZ2697f566KXu3tOb2791fp2/4bTVbTVvG95cTW9r46vZZo1LLH/aM6tLhC52hgDwAeuBSrqPxAlSyaz8X6jeC8n+zoYNTlOyTaGKtkjGAwJIyBg88VYuLvXLhLjzPBetCaW2S1Fyol84RKCCpcxnJbPJ4OAF6VFJceIY44E07wbqNskVubfypLaSWPa2N5A2AhmI5bJOOOnFKyvpCHz5e3l5/r5BrbWcvlzd/6/Afe3HxGs4buSbxdqO+1Mu6JdUlLusTBXdRnlQT+h44qvqOpfEaw1Sy0yfxHrX2q9SN4ETUZDnecAHngg8EdiK0JdX8RTXsl5ceBbx5WaVVAt5lQRSuGeMjbzn5hn/aPHSqzah4vudT0zUNQ8MX81xYagbtZEsGjLKzBmjwqgdQTnryammpfapw6/wAvbS36+pVS1nyzn5b/ADv+hHean45tIbeWfxzeqtzIyRH+0p8ELI0ZbdjaFyp75wM4qWO68fSXsVpH44u2lnhWa1/4mk3+kKwbGzPP8BHzY5+tMgOq2tpPp8fg/XruyllG+O4EwV41l3jCBcIx4BIJ74609p9Xa5vbo+CtdFxdRiFZV3hoI8YKR/usKpGF4GcDGeTTaVnaEf8AyTyt1+//AIOi1uryl/5N8/6/pssrz4i3Wn2uof8ACVapDbXPmlHl1ORdqRruZ2GchcZwe5HFE158R4oNTuD4o1ZodOEbTOupSEMsgBVk5+YYIb2FSJqXitrb7NdeDbmWJg0cmyxljZojEI9gIGBgAEEDqBxUrax4szFDD4Pu47IK8ctubF382MxiILvKZGEUDIxzk0mpc3wQ/wDJe/8Alptvr5FLl5Vec/x7f56/ge4fAa81248J3lv4gvZL26tL5okmeTeWjMcbqdx5YHfkE9jXoVcD8DorxfC93Nc6fdWEct2BbR3KbZDEkMUYZh2JKGu+r8pzi312pZJa9NvP8T9Fyu/1SndvbqFFFFead4UUUUAFFFFABRRRQAUUUUAFFFFABRRRQAUUUUAFFFFAHhn7cH/JDn/7Clt/Nq+Fa+6v24P+SHP/ANhS2/m1fCtd2H+A4q/xn6oeXH/zzT/vkUeXH/zzT/vkU6iuM6xvlx/880/75FNZEVoyqKD5i9B71la/4is9FnSK4hnkHktcTOm0LBCrBS7bmGRkjhcn2qddWhm1IWcUFy+y78hpVT92GVA5yc+4X659DSb0GkbtFFFIYUUUUAUrbVtNudRn0+3vYZbq3GZolbJT61Lb3trcXM9vDMrywELKo/hJUMPrwR0rkdT8N6zc3Wox2i21rp07+a1q128kd2/mo5ypT9yGAdWALA784POYj4LmkuJL+C107S7x5oTE1scm2iWHy2RG2jjPYAA96EJvU7rcuCdwwOpzVOXVtOijv5JbuONNPOLtn4EXyB+Sf9lgfxrirfwdqMduhfS9GkijePfppmP2e5KxupmcmP75Lq2Cp+4MknBGnovhm8sfD+q6ffNHqT3Qix/pDxGQpbxRnLgblO6MkEZOMHrR0ZSt1NuPxFobpZuuqW229YrbEtjzDnHGffipbXWdKumu1t9QtpDZ5+0YkH7rGeT6Dg89ODXLjSfFf2eysLiC0vbD7QZp0l1JzIihwY4t7RkyKuMkkgkgDpnJNoXifVpL978aXYSzOiq4d7uN7dGYrCY8REAkhidxycjpxQxHSrr+itNDCuqWhkng+0RASj548ZDD2xk/QGl0bXNI1mCSfS9Rt7uOPG9o3ztzyCfY+tcfbeD9eSzgsbifTpQRDLNcJuQrJFB5QRUO75TgHdu/vcc1J4e8K6za6BrFrceXBNeaYlnEDfyXbb1SQbzLIoYKd4wnIXBI6ml3DsdTF4i0OW7a0j1S1eZYBcMofOIyNwYnpjBB+lNHiXQDbW9z/a1p5NxIY4n8wYZxwR7HkdfUVhx6XrseoJqel2UVmxtg0sM+oybLhxBsWN4gpSPDBMyLk4Toc1XfSvFUmlx2cuk6bILu4ebVc6mwaf7uAD5PCnGCMDCqBnkkPqLodbeavpdm88d1f28L28SzTK0gBRGJCsR6EggepFVX8TeH1ubW2bWLMS3aLJAvmD51Y4Uj6kED34rmpfCPiJdYutSbU9MvN8kU6IbZ4XkeOfzFR33uNoXCghewOPWlc+C9dkvllUW37/bJIwv5Vigf7TJMQYAuycDzAAWxyM4FC6DfWx6LbTw3MCz28qSxN910OQakrJ8KWtxa6bL9piMLTXlxOsROSivKzAHHfByfcmtagAooooAKKKKACiiigAooooAKKKKACiiigAooooAKKKKACiiigDl/id4N0Px14YOheIYp5bIzpNthmMbblzjkfWvLf+GafhT/ANA/Vv8AwZPXud9/qPxFUK0jJpaMiUU3qi3RSbl/vD86Ny/3h+dSMyPEvh+z177NHe+WYYWJZDbo7ODjgMwJTOMHbgkHFWbDTorG2t7eOR323BlZ2xud3ZixP4savbl/vD86axG6PBH+sXv70mtBpl6iiqmswXlzpN1b6demxvJImWC58tX8p8fK21uDg9jUtjRboribWw8TWvwvW18X+Ijda3sV7y8s7RghO8ExqkID7MfKSMNgk5FVLLUtdT+z4obW/sU2wrbWoheaO4/fOspkkkUugEYV13FCN3OelMOlz0GivN9DvPEdnHYWajUI2RI1itjZ5jkiIJkd3K5V1PQbh0HBzWnpsviRtB1OO/nvbieTRYriN2gEbJcPHJvjTYo6FVIBywJ69KO5PNt5na0V5bqv22M6oirqt5JNYAyyot0j2oCpmMAfI+fmwU+cHPXk1qwy3lr4d8TXGif2imnJaBtP+1CXzFkCN5hQS/PtHykZ/iDYoe407o72ivPrnVNZg1C+tbS81GexXydtzb2vmLbQZUEruiJkkwSdwaQEAnaCMGJJNUk1vR9Suvtd1cf6pLZra4jJh891FwWQiJW8sq7I65+XAxkCgZ6NRXmImtL7Q9UktZ9XtIpriP7NDc2t+7RthvnYDa+W54B2rhcjORVmJrr+27Cab+1VP9nBdTiKXJaI+QTuZwfLf5sDEYDbjnPUUAei0V594Kkv4dS063aa6eN5brAkWVEkgCRkOElJdAHO0biTktg4Ix6DQAUUUUAFFFFABRRRQAUUUUAFFFFABRRRQAUUUUAFFFFABRRRQAUUUUAFFFFAEF9/qPxFUKv33+o/EVQqlsJifYYP+eMf/fIo+wwf88Y/++RWnsFGwUXCxmfYYP8AnjH/AN8iljtYoponWJFIkHIFaWwVHOoAQ/8ATRf50rhYsUUUUhhRRRQAUV55deILvTda1dF1NL6fdlXScSW9lF5qKfOiXBjZFfPJ+cKxyOxDrmuWupXd7BqFrrFkbiCFUhiOJy9uG3RMHIUFh0Gc5PNC1Qm7Ox6HQeRXnlv4w1GS3UPqukxwu8fmamYD5FqzRuxhcF8bwUVclh98ZGcA2NK1PVdT8N+I7ya6/su4byWjNxMY0td1rCx+Yg7BlmOcHBOcUdH5FJXO6VVVQqgAAYAA4FLXmsfiO1a10e1XxC1lqDXJWLztSSSG4jWQB5N7KpmQg7VwASTwOCQ+TVm+2a7APEkP2RVRoZjqyrEkm9gUeby/3LHj92A3TrzQI9HorzWHxFcW8ugXtxq8kjG2DX9t5y+cVEbnebcLwp2g+Zuz0AHNWtC8R+II/C+vtq1leW2qWtu99bpdJGDsdSwA2MwIRwy8nOAMjmh6Jguh3+1d+/aN2MZxzilrz+XVRpfie6XUvEHmWhteXi1AFrONYAzSyw7MLkqxD7jkuoxVC41yQ+GLW8sPE8c8v2t2toxqUbzvGCMJtVSJ5cfwZXG4AnIoDoen0V55c6sy6zrkH/CRQizEBYSf2qqpBKHA2SSeX/o5OcBQGyATnIqpZ+KddEmiyeVqFzZWigapcpHGY28xyiszEhiFULIGVTuVgSBmha2B6Hp1FZHg+7uLzQY5bqQyyJNPD5hAzIscror8cchQfxrXoAKKKKACiiigAooooAKKKKACiiigAooooAKKKKACiiigAooooAgvv9R+IqhV++/1H4iqFUthM1qKKKkYVFc/dT/rov8AOpajuFZkG0ZIYNj1waAJKKi8yT/n3f8A76X/ABo8yT/n3f8A76X/ABoAloqLzJP+fd/++l/xo8yT/n3f/vpf8aAJcD0oFReZJ/z7v/30v+NHmSf8+7/99L/jQBLgY6UVF5kn/Pu//fS/40eZJ/z7v/30v+NAEm0ccDijAxjAqPzJP+fd/wDvpf8AGjzJP+fd/wDvpf8AGgCXvnvSOquhR1DKwwQRkEVH5kn/AD7v/wB9L/jR5kn/AD7v/wB9L/jQA6CGKCFIYY1jjRQqqowABwAKcFUdh+VR+ZJ/z7v/AN9L/jR5kn/Pu/8A30v+NAEmBjoKU9MVF5kn/Pu//fS/40eZJ/z7v/30v+NAC20ENtbpb28SRQxqFREXCqB2AqSovMk/593/AO+l/wAaPMk/593/AO+l/wAaAJaKi8yT/n3f/vpf8aPMk/593/76X/GgCWiovMk/593/AO+l/wAaPMk/593/AO+l/wAaAJaKi8yT/n3f/vpf8aPMk/593/76X/GgCWiovMk/593/AO+l/wAaPMk/593/AO+l/wAaAJaKi8yT/n3f/vpf8aPMk/593/76X/GgCWiovMk/593/AO+l/wAaPMk/593/AO+l/wAaAJaKi8yT/n3f/vpf8aPMk/593/76X/GgCWiovMk/593/AO+l/wAaPMk/593/AO+l/wAaAJaKi8yT/n3f/vpf8aPMk/593/76X/GgAuo2ki2rjOaq/ZZvRfzq15kn/Pu//fS/40eZJ/z7v/30v+NO4EtFFFIAooooAKKKKACiiigAooooAKKKKACiiigAooooAKKKKACiiigAooooAKKKKACiiigAooooAKKKKACiiigAooooAKKKKACiiigAooooAKKKKACiiigAooooAKKKKACiiigAooooAKKKKACiiigAooooAKKKKACiiigAooooAKKKKACiiigAooooAKKKKACiiigAooooAKKKKACiiigAooooAKKKKAP/2Q=="/>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alibri Light" panose="020F0302020204030204" pitchFamily="34" charset="0"/>
            </a:endParaRPr>
          </a:p>
        </p:txBody>
      </p:sp>
      <p:pic>
        <p:nvPicPr>
          <p:cNvPr id="9" name="Picture 8"/>
          <p:cNvPicPr>
            <a:picLocks noChangeAspect="1"/>
          </p:cNvPicPr>
          <p:nvPr/>
        </p:nvPicPr>
        <p:blipFill>
          <a:blip r:embed="rId2"/>
          <a:srcRect/>
          <a:stretch/>
        </p:blipFill>
        <p:spPr>
          <a:xfrm>
            <a:off x="8012634" y="1893888"/>
            <a:ext cx="2392907" cy="4392612"/>
          </a:xfrm>
          <a:prstGeom prst="rect">
            <a:avLst/>
          </a:prstGeom>
          <a:ln>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94679108"/>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ea typeface="Open Sans Light" panose="020B0306030504020204" pitchFamily="34" charset="0"/>
                <a:cs typeface="Open Sans Light" panose="020B0306030504020204" pitchFamily="34" charset="0"/>
              </a:rPr>
              <a:t>ADAM Menu</a:t>
            </a:r>
          </a:p>
        </p:txBody>
      </p:sp>
      <p:sp>
        <p:nvSpPr>
          <p:cNvPr id="3" name="Content Placeholder 2"/>
          <p:cNvSpPr>
            <a:spLocks noGrp="1"/>
          </p:cNvSpPr>
          <p:nvPr>
            <p:ph sz="quarter" idx="16"/>
          </p:nvPr>
        </p:nvSpPr>
        <p:spPr>
          <a:xfrm>
            <a:off x="1183730" y="1893888"/>
            <a:ext cx="9966870" cy="1052312"/>
          </a:xfrm>
        </p:spPr>
        <p:txBody>
          <a:bodyPr>
            <a:normAutofit lnSpcReduction="10000"/>
          </a:bodyPr>
          <a:lstStyle/>
          <a:p>
            <a:pPr>
              <a:buClrTx/>
            </a:pPr>
            <a:r>
              <a:rPr lang="en-US" sz="2400" dirty="0">
                <a:solidFill>
                  <a:schemeClr val="tx1"/>
                </a:solidFill>
              </a:rPr>
              <a:t>The ADAM menu view is based on the User role and assigned Org (School). User Profile information and Org Chart can be reviewed by selecting </a:t>
            </a:r>
            <a:r>
              <a:rPr lang="en-US" sz="2400" b="1" dirty="0">
                <a:solidFill>
                  <a:schemeClr val="tx1"/>
                </a:solidFill>
              </a:rPr>
              <a:t>System</a:t>
            </a:r>
            <a:r>
              <a:rPr lang="en-US" sz="2400" dirty="0">
                <a:solidFill>
                  <a:schemeClr val="tx1"/>
                </a:solidFill>
              </a:rPr>
              <a:t>, then </a:t>
            </a:r>
            <a:r>
              <a:rPr lang="en-US" sz="2400" b="1" dirty="0">
                <a:solidFill>
                  <a:schemeClr val="tx1"/>
                </a:solidFill>
              </a:rPr>
              <a:t>Profile</a:t>
            </a:r>
            <a:r>
              <a:rPr lang="en-US" sz="2400" dirty="0">
                <a:solidFill>
                  <a:schemeClr val="tx1"/>
                </a:solidFill>
              </a:rPr>
              <a:t>.</a:t>
            </a:r>
          </a:p>
        </p:txBody>
      </p:sp>
      <p:sp>
        <p:nvSpPr>
          <p:cNvPr id="5" name="AutoShape 4" descr="data:image/jpg;base64,%20/9j/4AAQSkZJRgABAQEAYABgAAD/2wBDAAUDBAQEAwUEBAQFBQUGBwwIBwcHBw8LCwkMEQ8SEhEPERETFhwXExQaFRERGCEYGh0dHx8fExciJCIeJBweHx7/2wBDAQUFBQcGBw4ICA4eFBEUHh4eHh4eHh4eHh4eHh4eHh4eHh4eHh4eHh4eHh4eHh4eHh4eHh4eHh4eHh4eHh4eHh7/wAARCAEkAUs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5tooor1TzAooooAKKKKACiiigAooooAKKKKACiiigAooooAKKKKACiiigAorqPCumaa/hfWtf1DT7jVGsJbeGO0imMQHml8yuVBbaNgUYxywz6V1l78NNG/ty0sotU1G1fUtQ+y2tq1usjQ/6NFOUdyy/ODL5YGByMnHNS5W/r+u41FtHldFemv8ADG1aTU1h1W8VbS2d4mmhiG+aO1+0SxEK5J2gqpZcjnOalvPhxpdkuttbajd6j/ZhubWVZLTYxmjSJw0QV+fvkDd3HQ54XOh8ktPN2PLaK9Pt/hfZXWpXlnb6xdr9nj8pnkhjwt4sDzSW5AfLFAqglcgEn05sX/w90GSO4Fhc30MNs0Uk0ksIknKf2ebl1jAYK2SOAQMeuByc61DkZ5RRXpsnwz0xLezY67fCbUxI1ghslGFWzS5HnfP8pw4XC59a8yByAaakmJoKKKKoQUUUUAFFFFABRRRQAUUUUAFFFFABRRRQAUUUUAFFFFABRRRQAUUUUAFFFFABRRRQAUUUUAFFFFABRRRQAUUUUAaGhXOt2l082hT6lBOEw72LOr7Pcpzirnh/XNestRk1S1ae+a2WWacTb5UUSr5ckj4OVJ3Ab8g5289K3fhfrVhpsF/Y6vq0djpl3JE1wsbXEd18gbDwvCCNw3EbX+U5Gema2n8W6Lp1nqcmi3umrDPoKWljZHSwZYp825k85mj2yElJGBLMM46cVDeuw1tucZq/jLxDqLlRqVxZW5t0tvstpPIkRjVdoUgsS3BOSxJOetU7TUvEDtc3FpqOqMUzcXEkU8mVyVUyOQfXaNx9h6V6TqXiL4eSG7aGKwOnuLkz2SaaVnuJnZDE8Umz92i8jbuXG1hg7qreJPEnhRtJ1qCyurGW6vLW7it3s9ONuoha5t3ggcbFyyqkhLEEDgbjSvboUlfqcX/bXjSSNp/7W8ROl3iMyfaJyJ+oC5z83U8c9TUB1HxUoTN7rijTtu397KPsuAQv+5gEgdODXY2WraHqHh/SLXVfE8WmXtmttBaXVgt55lrCu8y+av3C2GwDGMknk4zV2TxNp/23V9UTxXbCQ2osLCxL3bRGLyPJM0zGL97KI+MEAFjnOABQ3a+gJXtqedi/8QXlwkwvNVuZ5JHdHEsjs7lQrkHqSVABI5wADxWeY5ArExuFQ7WO04U+h9Dwa9gfxr4Tn8L2+jaTql/orw2t3aWLz2pX7Er/AGdgzPEWZmcxyAsozlzwBijxF4z8E32m65ocMl08euGa8nvvLKol0gUQFk2bjnyySQcD7Q2ehocmun9f8MCin1/r/hzyO2s7y6I+zWdzPnOPKiZ8469B2yPzo+x3myOT7Hc7JW2Rt5TYdvQHHJ9hXp+g69ptr4d8O2s2qaZb6ZLp32bUYJnuBIHW9aSQr9n+ZXK+WQW4YADtUEWqaJDolvpOn+Op7W3u79JpprgXTTadBG7+VHEipt3gMSzK3JOBxkluT7f1f+mLlR5q9vcRzNBJbzJKgJaNoyGUAZOR1HHNK1tcr5W62nXzhmLMZHmf7vr+Fesw+NfC0Ooav9ovbkyXelyabDeW8LXH+iLbNHHEzSbH8xn2l224OFGQuauS+O/CsNy2sPqtzfy294dR0mzSJ0azcWyQxxBnUopVzv43L+5Hc0ud9g5dbHizRyKoZo3VSSASpAJHUfhTSQOpA+tejfEDVND1DwreXWl3CbNS1qO+gs2OZbVzbn7SCMD5fMZACAA2Bjpxznw68Yap4H8U22v6WsErx/LLBOgaOeM/eRgfX1HIPNVFtikrbf1qc4GB6EH6UV2HxZ8fal8Q/FDaxfW1vZW8amO0s7dQEgjznGQBuY92P6DiuPoi21qgaSegUUUVQgr1b9lzwnZeKPilb/2zoc+q6LYxPNdhY98cbYPlmQdSu4dBnOOmM15TXsn7N3xlsfhVHrNvqGhXGpRai0brJbyKroUBGDu6jn1pSvZ23BWurmr+2N4N0nw/4s07VvDXh2TS9KvIPLmljg8q3e4BPCr2O3rwAccd68Gr3z9oX4+aZ8TPBtv4d07w5d2Gy8S5ee5lRiNoYAKF9d3WvA6yoKSjaRrWcXK8Qor7L/4ZM8I/9BTW/wDwKj/+NUf8MmeEf+gprf8A4FR//GqX1iA/YTPjSivsv/hkzwj/ANBTW/8AwKj/APjVI/7J3g9QCdU1zkgf8fUff/tlR9YgHsJnxrRX2d/wyV4O/wCgxrX/AIEx/wDxqj/hkrwd/wBBjWv/AAJj/wDjVH1iAewmfGNFfZ3/AAyV4O/6DGtf+BMf/wAao/4ZK8Hf9BjWv/AmP/41R9YgHsJnxjRX2d/wyV4O/wCgxrX/AIEx/wDxqj/hkrwd/wBBjWv/AAJj/wDjVH1iAewmfGNFfZ3/AAyV4O/6DGtf+BMf/wAao/4ZK8Hf9BjWv/AmP/41R9YgHsJnxjRX2d/wyV4O/wCgxrX/AIEx/wDxqj/hkrwd/wBBjWv/AAJj/wDjVH1iAewmfGNFfZ3/AAyV4O/6DGtf+BMf/wAao/4ZK8Hf9BjWv/AmP/41R9YgHsJnxjRX2d/wyV4O/wCgxrX/AIEx/wDxqj/hkrwd/wBBjWv/AAJj/wDjVH1iAewmfGNFfZ3/AAyV4O/6DGtf+BMf/wAao/4ZK8Hf9BjWv/AmP/41R9YgHsJnxjRX2d/wyV4O/wCgxrX/AIEx/wDxqj/hkrwd/wBBjWv/AAJj/wDjVH1iAewmfGNFfZ3/AAyV4O/6DGtf+BMf/wAao/4ZK8Hf9BjWv/AmP/41R9YgHsJnxjRX2d/wyV4O/wCgxrX/AIEx/wDxqj/hkrwd/wBBjWv/AAJj/wDjVH1iAewmfGNFfZ3/AAyV4O/6DGtf+BMf/wAao/4ZK8Hf9BjWv/AmP/41R9YgHsJnxjRX2d/wyV4O/wCgxrX/AIEx/wDxqj/hkrwd/wBBjWv/AAJj/wDjVH1iAewmfGNFfZ3/AAyV4O/6DGtf+BMf/wAao/4ZK8Hf9BjWv/AmP/41R9YgHsJnxjRX2d/wyV4O/wCgxrX/AIEx/wDxqj/hkrwd/wBBjWv/AAJj/wDjVH1iAewmfGNFfZ3/AAyV4O/6DGtf+BMf/wAao/4ZK8Hf9BjWv/AmP/41R9YgHsJnxjRX2d/wyV4O/wCgxrX/AIEx/wDxqj/hkrwd/wBBjWv/AAJj/wDjVH1iAewmfGNFfZ3/AAyV4O/6DGtf+BMf/wAao/4ZK8Hf9BjWv/AmP/41R9YgHsJnxjRX2d/wyV4O/wCgxrX/AIEx/wDxqj/hkrwd/wBBjWv/AAJj/wDjVH1iAewmfR9FFFcJ2hUVz91P+ui/zqWorn7qf9dF/nQBmXGupDPJF9mY7GK53dcGmf8ACQx/8+rf991UtrKO+1e7jkdlCszfL/vVf/4R+1/57TfmP8K6H7JaNGS52R/8JDH/AM+rf990f8JDH/z6t/33Un/CP2v/AD2m/Mf4Uf8ACP2v/Pab8x/hSvS7DtMj/wCEhj/59W/77o/4SGP/AJ9W/wC+6k/4R+1/57TfmP8ACj/hH7X/AJ7TfmP8KL0uwWmR/wDCQx/8+rf990f8JDH/AM+rf991J/wj9r/z2m/Mf4Uf8I/a/wDPab8x/hRel2C0yP8A4SGP/n1b/vuj/hIY/wDn1b/vupP+Eftf+e035j/Cj/hH7X/ntN+Y/wAKL0uwWmR/8JDH/wA+rf8AfdH/AAkMf/Pq3/fdSf8ACP2v/Pab8x/hR/wj9r/z2m/Mf4UXpdgtMj/4SGP/AJ9W/wC+6P8AhIY/+fVv++6k/wCEftf+e035j/Cj/hH7X/ntN+Y/wovS7BaZH/wkMf8Az6t/33R/wkMf/Pq3/fdSf8I/a/8APab8x/hR/wAI/a/89pvzH+FF6XYLTI/+Ehj/AOfVv++6P+Ehj/59W/77qT/hH7X/AJ7TfmP8KP8AhH7X/ntN+Y/wovS7BaZH/wAJDH/z6t/33R/wkMf/AD6t/wB91J/wj9r/AM9pvzH+FH/CP2v/AD2m/Mf4UXpdgtMj/wCEhj/59W/77o/4SGP/AJ9W/wC+6k/4R+1/57TfmP8ACj/hH7X/AJ7TfmP8KL0uwWmR/wDCQx/8+rf990f8JDH/AM+rf991J/wj9r/z2m/Mf4Uf8I/a/wDPab8x/hRel2C0yP8A4SGP/n1b/vuj/hIY/wDn1b/vupP+Eftf+e035j/Cj/hH7X/ntN+Y/wAKL0uwWmR/8JDH/wA+rf8AfdH/AAkMf/Pq3/fdSf8ACP2v/Pab8x/hR/wj9r/z2m/Mf4UXpdgtMj/4SGP/AJ9W/wC+6P8AhIY/+fVv++6k/wCEftf+e035j/Cj/hH7X/ntN+Y/wovS7BaZH/wkMf8Az6t/33R/wkMf/Pq3/fdSf8I/a/8APab8x/hR/wAI/a/89pvzH+FF6XYLTI/+Ehj/AOfVv++6P+Ehj/59W/77qT/hH7X/AJ7TfmP8KP8AhH7X/ntN+Y/wovS7BaZH/wAJDH/z6t/33R/wkMf/AD6t/wB91J/wj9r/AM9pvzH+FH/CP2v/AD2m/Mf4UXpdgtMj/wCEhj/59W/77o/4SGP/AJ9W/wC+6k/4R+1/57TfmP8ACj/hH7X/AJ7TfmP8KL0uwWma9FFFYGgVFc/dT/rov86lqK5+6n/XRf50AZGi/wDIbvfq3/oVa199o+xzfZNon2Hy93TNZOi/8hy9+rf+hVszRxzRNFIu5GGCPWtKnxEx2MYatJAiwIlzcXBZ9yTLhk2gHHyKc5yMfXrUsus7JkUQgqwORltyMEL7W4wDxjGc1cOm2JiEX2ddoYsOTnJ6nPWj+zbHzfN+zJv55/DB/Tiougsyva6hd3EkMYtoVeSITNmU4VCeB05PWotAvrmWK1hukBMsBkWQPknBAOePcVoSWVrIYi0K5hGIyONo9PpwKfFa28RjMcSqY1KJj+FTjI/QU7oLMyTdXn2R9R+1H5bkx/Z9q7dok2Y6Z3d+vWnSaxcLbrMbWJVeR0jLSnB27uvHU7eBWh9gs/tP2n7Onm7t27Hf1x0z71BfaaJlhWB1hWJmYLg4JbvwQc8nv3NLQLMgOruksEbwpl8K6qzExuULYPGO3rnnpTE1a4kjh8yBYjKIZF2SbvldwCDkVct9KtIxG0iCaZAMyv1YgY3H3x3qf7Ha4T9wnyKqrx0CnIH4GnoK0rFEanPtlJjg4l8uI72IlIHzYAUnj6evpVeLVrmfMioiQlbdlAPzDzGwRyMVojS7ARCMW42KcqNx+X6c8dTTl0+yUptt0GxVVQOAApyPyNGg7SM+XW5Y7f7R9lQpIrtCBJydpA+bjjOfetCwuZJpLiGaNEkgcKdjbgcqCOw9aP7Osd0jfZo8yZ3cdcnJ+nPNTpFGkkkioA0hBc+pAx/KloFmPooopFBRRRQAUUUUAFFFFABRRRQAUUUUAFFFFABRRRQAUUUUAFFFFABRRRQAUUUUAFFFFABUVz91P+ui/wA6lqK5+6n/AF0X+dAHLXtvdfbp2SCbBkbBCHnmovIvv+eNz/3y1dPquq6XpMSTapqVnYRu21XuZ1jDH0BYjJqtrHiHS9JW2a6kndblWeNre3knGxQCznYDhQCOTxzW/t9NjP2fmYPkX3/PG5/75ajyL7/njc/98tXTLrGks0qrqdkWhiE8q+euY4yMh2GeFx3PFN/trR/Lik/taw2SxmSNvtCYdACSwOeRgHn2NP2/kHs/M5vyL7/njc/98tR5F9/zxuf++WrpYdY0mZrVYdUsZGu1LWwW4UmYDqU5+YfSn2WpademYWV/a3Jgx5ohmVzHkZG7B44pe38g9n5nL+Rff88bn/vlqPIvv+eNz/3y1akHi7SJtK/tRY9TFpwRI2m3C5UjO8Apkpjnd0HrVuw17T77U5dPtRdyvF9+UWkggzgHAlK7CcMOAaft/IXJ5mB5F9/zxuf++Wo8i+/543P/AHy1atx4v0GC6S3e6mJbOZEtpGjQCQx5Zwu1RvBAJIBxWhJrOjxx3Ukmq2CJZsFuWa4QCBvRzn5T9aPb+Q/Z+ZzXkX3/ADxuf++Wo8i+/wCeNz/3y1b2qeItG06IvPfJI4CEQ24M0rb2VV2xpljkuvQfxCmnxJpiyW6TfbLc3CbkM1lLGBwTtJZQFbAJ2nB46Uvb+Qez8zD8i+/543P/AHy1HkX3/PG5/wC+WrVj8WaS+ljUzHqcdqT9+TTZ1+XGd+CmQmDy3QetWF8R6O13cW32ohoEZ2YxOEYLjdtfG1yuRkKSRmj2/kHs/MwvIvv+eNz/AN8tR5F9/wA8bn/vlq2z4m0YCyb7TIVvYkliYQSEKjnCM5x+7BPA3Y54rRsLu3vrVbm1k8yJiQDggggkEEHkEEEEe1P23kHs/M5PyL7/AJ43P/fLUeRff88bn/vlq7Oij2/kHs/M4zyL7/njc/8AfLUeRff88bn/AL5auzoo9v5B7PzOM8i+/wCeNz/3y1HkX3/PG5/75auzoo9v5B7PzOM8i+/543P/AHy1HkX3/PG5/wC+Wrs6KPb+Qez8zjPIvv8Anjc/98tR5F9/zxuf++Wrs6KPb+Qez8zjPIvv+eNz/wB8tR5F9/zxuf8Avlq7Oij2/kHs/M4zyL7/AJ43P/fLUeRff88bn/vlq7Oij2/kHs/M4zyL7/njc/8AfLUeRff88bn/AL5auzoo9v5B7PzOM8i+/wCeNz/3y1HkX3/PG5/75auzoo9v5B7PzOM8i+/543P/AHy1HkX3/PG5/wC+Wrs6KPb+Qez8zgNXvYdHtPtmrXiadbbgvnXUoiTceg3MQM1kf8Jt4S/6HDQ//BnF/wDFVhftwc/A5/8AsKW382r4U2r/AHR+Vb0mpq9jCpJwdj9XqKj8yT/ni35j/GjzJP8Ani35j/GuA6ySorn7qf8AXRf50vmSf88W/Mf41HOzEIDEyjzF5JHrQBm+MvCvh/xhpCaT4k0yHULNJ47hY5RwJEYMp/TB9QSOhpNe8OWms3+nzXTSC2tElUwRyvGJA4UYOxhlcKcqcg56Vt0UWA4Z/A9xDqepXthfJFJcFntnaWfMO9kLx7RJsVSqbcqqsBjByM1JpHgg2On38M81rey3Vs8I81HwN1xNNgtuL4BlAznPy5zXY3E8NtBJcXE0cMMalnd2CqoHUknpUOmalY6nai60+6juISxUOhyMjqKAOXi8JaoXh+1atDOHNu11I0TGUGCUyIsbZ6c7SWycAnqTWj4c8N/2QbfbPGwi01LIhItuSrFt3X/aPFbLX1quoLYNMouWiaYR8/cBAJz06sPzqxkccjmk1cNjz/TPBuuaZ4Xi0Owk0CCPcq3Xl28qi6jVMYYhsgsQM46jI71r+H/Ddxpvim/1Z4tKZbw7jLHC6zr8iDZnONo2+npWxpevaNqlxcW+n6na3MtuxWZI5AShB2nP0II+taOR6im9+YLaWOL0HwTHFcWk2qsZ1s7UWkcQlcJIEmd1kcAhXyCpwwOCDiqlj4CvNPinWy1JRI0iqJpJ7ktLDudjG37z5OXz+725I54OK7V9RslitpGnAW6dUgOD87EEgfoamnuIIIvNmmSOPcq7mbA3MQoH1JIH40NjbbOH/wCEBaPwvdaStxZXM00lk5a4gOyQW4iG1wGyQfLPfjd3q6PD2uNc2cckujx6dbW3lR28MMg8lyrKzr82CcHAz0GfXNa0/irw5DDPNLrVksdvKIZW8wYVznC+54P5Gr8epafJp66hHeQNaPjbMHGw5OBz9ePrxQ1zKwkuU4yy8I67Y+GrfRLJvD9vAHH2qOOCVVuUCAAN82Rkj5vUceudjS/Ddzba3HeTXULW0D3EsEaRkMJJzl9xzgqDnHHfnpXSbl55HHWshPFPh17Ka9XWLQ20EgiklD/Kr+maLgkZF/4NF3aaRaPNEFtIYoriZTIskqxsrKoCsFIyD98NjORzW34Zsrix011ugizTXM9w6KchPMkZwue+ARz65qT+3NH+2Gz/ALTtfPEPn7PNGfLxnd9Mc/Tmqdx4u8M29lFez63ZR20pYJKZPlJX73PbGR1o6gblFR21xBcxebbypKm4ruQ5GQcEfgQRUlABRRRQAUUUUAFFFFABRRRQAUUUUAFFFFABRRRQAUUUUAFFFFAHhn7cH/JDn/7Clt/Nq+Fa+6v24P8Akhz/APYUtv5tXwrXdh/gOKv8Z+rtFFFcJ2hUVz91P+ui/wA6lqK5+6n/AF0X+dAEtVNZ06z1fSbvS9QhE1pdxNDMhONysMHntVuik1fQE7HG6Z4DsdA+HNr4Q8Pswis3ilje7cuZ3SVZD5rdTuK4PsenGKr+I/DeteINW0rUrxEtlt8rJbW98P3R3hhKrtCSTgYwNh7bq7qiqu73C2ljzc+DNbjluZIbbSC7wvBM7Plr5XmVyz7oyqttBHIf8umz4B8K3GiET6n9muLpLaOCKVSWMYUvkAkDAwyjgDOOmAK6mK8tJrmS1iuoJJ4v9ZEsgLJ9R1FSLJGzuiurMmAwB5XPPPpS6f1/XUbZ52ngrXrW0mWO6tdQMwmQxXTLthjkufMeOPMZGHXbnerYKDGQeKmieEdag1mO3ntLR2tYbELqLO26ERyysyxfJg5Qqhxt4PIIwK9QZgv3iBzjn1pad7g3dt9zzi08EapHPY/aYdPuTB5LNdGd1mjVIDE0KHbnaWy+cjljxkA1saP4d1C38ILpLxWNs6XsU0ccWMLGkqOQzKihmO1udozkZ7muqtrq2ug5triGcIxR/LcNtYdQcdDToJobiPzIJUlTJG5GBGQcEZHoQR+FJ638xdvI4V/D/iOGSOSwtbNLW1vo7i20+TUHZOPMDFXMeUBDj5MMBjgir0mhalDpCOypJctrKajPbwHKBfMBKKTjOAN2eMsCcc119VZNS0+OzF7JfWqWpO0TNKoTOcY3Zx1BFO7/AK/ryHv/AF/Xc5PSPCM0d7YnUNP0xktJ5ZZZlcs947D5ZZAVHzA+pbHY8Co4tH8Vafp11b6TDbxwSmOKK1m1aWUwRjfvkjkeNipIKKExtXBPse0W8tGmMK3UBkEfmFBINwT+9j096YuoWLRwyLe2xSdtsLCVcSH0U55P0qbCucslh4kjv7Yx6Jpa2en2m3T4v7SbCS+Vt+ceVk/3Ac8KScEnAl07RtZuNJS11KG2t5Li+FxqTR3Jl89QAcD5FwCVVdvZB1JrpLbUdPubmS2tr61mnjz5kccqsy4ODkA5HNK19Yrcx2rXluJ5c+XEZRufHXA6nofypgZ/hi0uLb+1JZ4fJFzqEs0aE8hMKoJ+u0t+NbFVv7R0/wAj7R9utfJ3+X5nmrt35xtznGc9qWW+soXlSW8t42hTzJQ0oBRf7zeg9zQBYoqGzu7W9h86zuYbmLON8Ugdc+mRU1ABRTRIhbaHUtzxnnjg06gAooooAKKKKACiiigAooooAKKKKACiiigAooooA8M/bg/5Ic//AGFLb+bV8K191ftwf8kOf/sKW382r4Vruw/wHFX+M/V2iofMo8yuKx2k1RXP3U/66L/Ok8ymTPnYP+mi/wA6ALNFFFIAooooA8+vPB+qONc1CG4aK9mmuGsFtwkTqJMDcZRyeBwDjH4CrOoaFr0OoXA0mS5S1nlS15uyTHbvGgeUbmzvRlOO/wAxruKKFokuwra3PMLzw/4mvtRuLi9066a2W8t5/s8d6AHMU5y0eZf+eeDzsyc8dK2/Bmj69a6hq8uuXN/cefvUIzp5MmXYq0ZDlgdpC8qgHvjNdpRR0t/WpVzzvTNF1m3S1t20i/8A7Ht5gEtknhgu2AUBWkMThHVSP7245yQSOVTwzrtnbj7Gt3iY3D30SXxBlU3iuqJlsITEZACNvXBI616HRR1uS0eeto/ibFvtiv1Iz9hzfg/Yf3zH9/8AP+9/dlRxv6Y/2quTaDdf8IXYWNxZXsl1bXckyx2htmZSXkwT5+YyuH5788ciu2oo6WKT3OEFvrLapBPqPhJ7iazsjmW1NssV5OYcOpLSBgnVACuM8ngCqj6bqEmjxWcng6+zeXTzXrJ9jDW4Oz5Yh52FBAA3A5G0sRkivRqKOtxGBZaOy6/qerfZLe2laL7NaMqLuKkbnckd2cjg9kHrXN6RpGpQvod7ZabeLcx2cEF556W/kYQt5g+b98JCWfBU7SSCTivQ6KVgPOGstVk0a9z4HuornUJ1WWEfYytrHsK7o187azAcZJBJbONoxWnaWM8niQPP4UuobW1tTFBIzWzC4JRc+awkLHoEAIIyCSemO0opgeX3ujapaX1lp1nZ3P2ufTri6kFlciCGG8eWMiRgGUMqZKj7x2jG05rVuNB8SR2ontbm7N9dXdxBdFrw7UtpJG2yoCcAou0qBzyRXd0UA9WcN4c0a40zW7G3SwuofKu7+WSZ5jIkkLnK4YsSMlk+U4OUJx3Pc0UUkrKwBRRRTAKKKKACiiigAooooAKKKKACiiigAooooA8M/bg/5Ic//YUtv5tXwrX3V+3B/wAkOf8A7Clt/Nq+Fa7sP8BxV/jP1F3T/wDPVf8Avj/69G6f/nqv/fH/ANenUjMFUsxAUDJJOABXIdYm6f8A56r/AN8f/Xp0Zl86LdIpHmDgLj+tV9OvrHUoDcabe217CGKmS3lWRQR1GVJGamWWNb2C3MiiViHVM8lQQCfpkj86GBsUUUVBQUUUUAed3N/qNjrOsiymvL6Vm3PdDzmFlGZUDKYW/dkqjMVKDJCHIPUrBc69b6ld6lpt9eajBJcW8ccU1sqrcg24zISFBX5gPu7VHORXodFC2E1d3PO4Ne1trVfN1K9SyMkf2jUP7PAkt5Cjl4gmzBUOEXJU43YJJ5FjSm1e88N+JJtSkn0q7uPJYuUkxETaQ7toUhgN277pyDnnIrvKKOj8yk7HmkWqRfY9GsZJtSsbz7SfIuRPdNE8SyDMh3kl9+doWQnGSegzTpNb0nbrd19s1l7MukS23nXSyPLuYGTd1iQnAwpAwuccgV6TRQxHBRQES6RqQu9WvWs7E3l3cRXNwEudqFUjEW4IxYknlc/IM8nNRaJqHiuz8K+IY9Xs7uHUorZ721aSVZfvoSyqy8YRw2F6hStehUHkUPVMFpY88a6TTvEt1PJfX2oWTWmXMMl0XtIRADvwGMblivBUb8ydTg1S/tWzOjWES6tqcU9xeO9q5muWW0jBUlZG/wCWrAHAV8gliOgyPT40WNFjjVURQAqqMAD0FLR1Doefreaff6h4geK41iW3giO60W4uklmlR/vR4IKLnCAIQG5JGMGq7t4m0e+0i3gt9TvLHS40/tGX7SziR5j+8B3kvII1IK4zjpXpFFC0AxvBVxPdeHYZJ5WmIlmSOVjkyRrK6xsT3ygU575zWzSRosaLHGqoijCqowAPSloAKKKKACiiigAooooAKKKKACiiigAooooAKKKKACiiigAooooA8M/bg/5Ic/8A2FLb+bV8K191ftwf8kOf/sKW382r4Vruw/wHFX+M/UeoNRha40+5t0IDSwvGpPTJUgZ/Op6K5Gro7E7HBJ4T1q40OK3u59l3bW0iWzNfmQLPmPy5MpHGPl2t1UkZ75rU8LaBqGn+KZNRvBA2/wA1DOtw7vcb5g6syEAJtUbcAnoK6mlT/XRf9dFouHSxq0UUVAwooooA4m98Q6ppOq30eoPvklfbp8G1BbMhmSMOZBlwR5i7w3vtFMbxNrmm6xe/2hBaXFlFPDCywOd6u0Af92McjIPU559q6xdH0lZLqRdLsVe8GLphbqDOP9s4+b8afb6bp9tCkNvYWsMaFSiRwqqqVGFwAOMDgelC2E02zlLfxdqc7w2S2enC9ufLkif7SxgWN43kAdtud+IzwBzkHpS6Nr2ra3oOu32m5W4zEbGJ9mYt9tC+MnAPzOxG7g59K6U6Jops5LL+yNP+yyyeZJD9mTY75zuK4wTnvU8ljZSQTQSWdu8U4xMjRArIMAfMO/AA57AUdGUnY5C21nUri00+Oz1O5fUUumgntbm3h3ybXHmFzH8qqqn7yHrgck4qd9Sv/wDibudeIsI2VYbtLVCyzbiGiiXo/wDCMkE7iRz23JfDfh2U2xl0HSpDajbbFrOM+SM5wnHy888d6i/4RPwtslj/AOEa0bZMwaVfsMWHYEkFvl5OSTz60MRg3t34lhn06R9WMdybJ7q+slgjaJFSM5O7G4EuVH3sfex0qt4U8S60miatcayZJriz0yO/jjmSISEMkhOTCSm0lOB97rntXb2un2FrCsFrZW0ESxiJUjiVVCDOFwB05PHTmorDRtI0+zls9P0qxs7abPmRQW6xo+Rg5CgA8Uu4djmYtU1i115I9W1CSG0uYBHayrHAbcyCDzHdufMUgq55wuAOeaadS17+x7d4dUMl3JdMLFHtkD3sXy4aQfwJ94kgA7dp6nB6OPw/oaIy/wBk2Tl7cW0jyQq7yRAY2OzAllxxgk1AfCfhXyo4v+EZ0Xy4mLRr9hiwjHGSBt4JwPyFPqLoZlzeag95rGzX2i062iMj3SW8f+jSKcmNMgh/lB3Zzg4weoHO3GveLtOns/td3MyQ2ltcXbNBAEXzZ3GJRw+QgCjyx94ZIrvbbw/oNrcT3FtommwzXGfPkjtUVpcnJ3EDJyeee9S3WkaVdahDqF1pllPeQDENxJArSRjr8rEZH4UluhvW5D4avZ76wla5KtLBdT27OowH8uRlDY7ZAGffNadQWFnb2Nqttax+XEpZsZJJLEkkk8kkkkn3qemAUUUUAFFFFABRRRQAUUUUAFFFFABRRRQAUUUUAFFFFABRRRQB4Z+3B/yQ5/8AsKW382r4Vr7q/bg/5Ic//YUtv5tXwrXdh/gOKv8AGfq35cf/ADzT8qPLj/55p+VOorhO0b5cf/PNPyqK4RFCFUUHzF6D3rO13xDZaPcJDcRXEmYjPK8aqVgiBAMj5I4yR0yfbintqkdxfmzt7a5lEVwIpZlVfLjYKrcknJ+8BwDz9CQAatVNY1C30nSrrU7zzfs9rE00vlxtIwVRkkKoJPHYCrdBAIIIyDSfkCOa0PxtouveDrfxZojT3mmXMiJBI0LRGQNII9wDgHGT174qxF4t0SS5EHnypuk2RyPCypLyQWViMFQRjPTOPUVfudKsptLTTFhFvaxmMxxwAIECMGUAAYAyo4rFufA2k3NrPazXF80DrshTzFAtkMgkKx4XOCyj7244GM44p9fIFsTP400AaQdWW4me0WKOZ3WBvkR92CwxkYCkkdR+NWdV1xoby1sNMsv7RvLmFrhU84RosSlQWLHPdgAADn2rLvvh/ol1BdQ+beQpdTzTSBHQ8SoEdAGUgLgZGPmBJwRmta+0CC4ks57e9vLC6tIjBHPblNxjO3KMHVlIO1T0yMcEU9AKEfjLTxqTWVxb3MW0sHnWNmiQibysFscHd+A9au3niKzhtIrqGOa5jkuntR5a8l0D7sA9eYyOOpqhqfhOP7Pdtpsz/aLmKeKRJ5B5TiZyzFsKT8pJK7cehPpow+H7WPR9M00TThdO2NFKrDeXVCu45ByTuJPvUu9v67/5AvP+v6ZkW/i68u7PTZbHRobqa/lkEcaaghVURNxJYDAbnG3se9aK+J7OSw066ihmY3zSKsTABozGrNJu7fLsI+tVT4Oh85LpNb1aO+E7TPdp5AeQsgjII8rYBtA5Cg8ZzVuTw1ZrBpUFq7QR6cXC5JcujoyuCSc5O7OeeRTe2gl5lWy8VSX6faLHSZZbSGFJLuZplUxFohKEVeS5Csueg5781DaeMJrjwqdfj061mijJaZLfUUkEaAAn5scv22ever9h4Zg06ZH0/UtQtY/KSOWFGRkmKRiNWbchIbaq8qVzgZzVS48GxzMJv7f1dbk3AuJZwLctM6qFTcrRFMKBxhRzzyab3YK9lcuv4gFvqz2l9ZtbW/2Z7mOcyBsom3cWUcp94Y6556His6LxokkUE39k3UcZCtdh3UNbK0zQoSP4iWUkgdAD9KsN4QtZ7u+lv9U1O+hvSplt5WjVQVIKbXRFkAUjIG/GSajtvA2jWscUVtLfxwq+6WNrgyCcCUyqrl8tgOSRgjqQcgmkhm5o2oR6lYLdJG0Z3vG8bdUdGKsPwIPNXKo6Fp/9macLZpvOkaSSaWTbt3O7l2IHYZY4HpV6gAooooAKKKKACiiigAooooAKKKKACiiigAooooAKKKKACiiigAooooA8M/bg/wCSHP8A9hS2/m1fCtfdX7cH/JDn/wCwpbfzavhWu7D/AAHFX+M/V2ik3D1FG4eorhO0xPFXhu18RfZo7xbYwxMfMD2yvIynGVVz9zOMHAOR6dajj0O5s7nTnh1WQW8E0stzCYh/pMsjE7ywIxgscDkfkCN/cPUVFckbU5H+sX+dAE1FFFABRRRQB8karrHxDlu4Zv8AhKtRe61EiWGztr2UPsfJBCjChcDseOM1HfXXxLtNLg1BvEGuyRSI7P5d/Ixj2vsOcNzzjpkfMKtLN4n0ZDpH/CH6tIsMzCVZRLIuCjo4iwv7sMHJJBPQVTgn8SWjWwsfCOpxR2trLbwq8Erkb5N+4naMkGv2iKWnLCFv+3dVr56dO5+UycvtSnf/ALe0enlr1GNf/FBblbZtV8SCVlZwDfSAYU4OTuwMEgEHuQKemofEJ7vS7P8A4SrWEudRZ1SOS+mUxskjIQ/PHKmp57zXJreexbwPqYsLl5JbiERzbmkeRHLB9vygGNcDB4zyetVdXl8T6pqdne3XhbVUNs0jYghmjJ3uz8NtyuN2M89KuK5t4QW/8vZ2697f566KXu3tOb2791fp2/4bTVbTVvG95cTW9r46vZZo1LLH/aM6tLhC52hgDwAeuBSrqPxAlSyaz8X6jeC8n+zoYNTlOyTaGKtkjGAwJIyBg88VYuLvXLhLjzPBetCaW2S1Fyol84RKCCpcxnJbPJ4OAF6VFJceIY44E07wbqNskVubfypLaSWPa2N5A2AhmI5bJOOOnFKyvpCHz5e3l5/r5BrbWcvlzd/6/Afe3HxGs4buSbxdqO+1Mu6JdUlLusTBXdRnlQT+h44qvqOpfEaw1Sy0yfxHrX2q9SN4ETUZDnecAHngg8EdiK0JdX8RTXsl5ceBbx5WaVVAt5lQRSuGeMjbzn5hn/aPHSqzah4vudT0zUNQ8MX81xYagbtZEsGjLKzBmjwqgdQTnryammpfapw6/wAvbS36+pVS1nyzn5b/ADv+hHean45tIbeWfxzeqtzIyRH+0p8ELI0ZbdjaFyp75wM4qWO68fSXsVpH44u2lnhWa1/4mk3+kKwbGzPP8BHzY5+tMgOq2tpPp8fg/XruyllG+O4EwV41l3jCBcIx4BIJ74609p9Xa5vbo+CtdFxdRiFZV3hoI8YKR/usKpGF4GcDGeTTaVnaEf8AyTyt1+//AIOi1uryl/5N8/6/pssrz4i3Wn2uof8ACVapDbXPmlHl1ORdqRruZ2GchcZwe5HFE158R4oNTuD4o1ZodOEbTOupSEMsgBVk5+YYIb2FSJqXitrb7NdeDbmWJg0cmyxljZojEI9gIGBgAEEDqBxUrax4szFDD4Pu47IK8ctubF382MxiILvKZGEUDIxzk0mpc3wQ/wDJe/8Alptvr5FLl5Vec/x7f56/ge4fAa81248J3lv4gvZL26tL5okmeTeWjMcbqdx5YHfkE9jXoVcD8DorxfC93Nc6fdWEct2BbR3KbZDEkMUYZh2JKGu+r8pzi312pZJa9NvP8T9Fyu/1SndvbqFFFFead4UUUUAFFFFABRRRQAUUUUAFFFFABRRRQAUUUUAFFFFAHhn7cH/JDn/7Clt/Nq+Fa+6v24P+SHP/ANhS2/m1fCtd2H+A4q/xn6oeXH/zzT/vkUeXH/zzT/vkU6iuM6xvlx/880/75FNZEVoyqKD5i9B71la/4is9FnSK4hnkHktcTOm0LBCrBS7bmGRkjhcn2qddWhm1IWcUFy+y78hpVT92GVA5yc+4X659DSb0GkbtFFFIYUUUUAUrbVtNudRn0+3vYZbq3GZolbJT61Lb3trcXM9vDMrywELKo/hJUMPrwR0rkdT8N6zc3Wox2i21rp07+a1q128kd2/mo5ypT9yGAdWALA784POYj4LmkuJL+C107S7x5oTE1scm2iWHy2RG2jjPYAA96EJvU7rcuCdwwOpzVOXVtOijv5JbuONNPOLtn4EXyB+Sf9lgfxrirfwdqMduhfS9GkijePfppmP2e5KxupmcmP75Lq2Cp+4MknBGnovhm8sfD+q6ffNHqT3Qix/pDxGQpbxRnLgblO6MkEZOMHrR0ZSt1NuPxFobpZuuqW229YrbEtjzDnHGffipbXWdKumu1t9QtpDZ5+0YkH7rGeT6Dg89ODXLjSfFf2eysLiC0vbD7QZp0l1JzIihwY4t7RkyKuMkkgkgDpnJNoXifVpL978aXYSzOiq4d7uN7dGYrCY8REAkhidxycjpxQxHSrr+itNDCuqWhkng+0RASj548ZDD2xk/QGl0bXNI1mCSfS9Rt7uOPG9o3ztzyCfY+tcfbeD9eSzgsbifTpQRDLNcJuQrJFB5QRUO75TgHdu/vcc1J4e8K6za6BrFrceXBNeaYlnEDfyXbb1SQbzLIoYKd4wnIXBI6ml3DsdTF4i0OW7a0j1S1eZYBcMofOIyNwYnpjBB+lNHiXQDbW9z/a1p5NxIY4n8wYZxwR7HkdfUVhx6XrseoJqel2UVmxtg0sM+oybLhxBsWN4gpSPDBMyLk4Toc1XfSvFUmlx2cuk6bILu4ebVc6mwaf7uAD5PCnGCMDCqBnkkPqLodbeavpdm88d1f28L28SzTK0gBRGJCsR6EggepFVX8TeH1ubW2bWLMS3aLJAvmD51Y4Uj6kED34rmpfCPiJdYutSbU9MvN8kU6IbZ4XkeOfzFR33uNoXCghewOPWlc+C9dkvllUW37/bJIwv5Vigf7TJMQYAuycDzAAWxyM4FC6DfWx6LbTw3MCz28qSxN910OQakrJ8KWtxa6bL9piMLTXlxOsROSivKzAHHfByfcmtagAooooAKKKKACiiigAooooAKKKKACiiigAooooAKKKKACiiigDl/id4N0Px14YOheIYp5bIzpNthmMbblzjkfWvLf+GafhT/ANA/Vv8AwZPXud9/qPxFUK0jJpaMiUU3qi3RSbl/vD86Ny/3h+dSMyPEvh+z177NHe+WYYWJZDbo7ODjgMwJTOMHbgkHFWbDTorG2t7eOR323BlZ2xud3ZixP4savbl/vD86axG6PBH+sXv70mtBpl6iiqmswXlzpN1b6demxvJImWC58tX8p8fK21uDg9jUtjRboribWw8TWvwvW18X+Ijda3sV7y8s7RghO8ExqkID7MfKSMNgk5FVLLUtdT+z4obW/sU2wrbWoheaO4/fOspkkkUugEYV13FCN3OelMOlz0GivN9DvPEdnHYWajUI2RI1itjZ5jkiIJkd3K5V1PQbh0HBzWnpsviRtB1OO/nvbieTRYriN2gEbJcPHJvjTYo6FVIBywJ69KO5PNt5na0V5bqv22M6oirqt5JNYAyyot0j2oCpmMAfI+fmwU+cHPXk1qwy3lr4d8TXGif2imnJaBtP+1CXzFkCN5hQS/PtHykZ/iDYoe407o72ivPrnVNZg1C+tbS81GexXydtzb2vmLbQZUEruiJkkwSdwaQEAnaCMGJJNUk1vR9Suvtd1cf6pLZra4jJh891FwWQiJW8sq7I65+XAxkCgZ6NRXmImtL7Q9UktZ9XtIpriP7NDc2t+7RthvnYDa+W54B2rhcjORVmJrr+27Cab+1VP9nBdTiKXJaI+QTuZwfLf5sDEYDbjnPUUAei0V594Kkv4dS063aa6eN5brAkWVEkgCRkOElJdAHO0biTktg4Ix6DQAUUUUAFFFFABRRRQAUUUUAFFFFABRRRQAUUUUAFFFFABRRRQAUUUUAFFFFAEF9/qPxFUKv33+o/EVQqlsJifYYP+eMf/fIo+wwf88Y/++RWnsFGwUXCxmfYYP8AnjH/AN8iljtYoponWJFIkHIFaWwVHOoAQ/8ATRf50rhYsUUUUhhRRRQAUV55deILvTda1dF1NL6fdlXScSW9lF5qKfOiXBjZFfPJ+cKxyOxDrmuWupXd7BqFrrFkbiCFUhiOJy9uG3RMHIUFh0Gc5PNC1Qm7Ox6HQeRXnlv4w1GS3UPqukxwu8fmamYD5FqzRuxhcF8bwUVclh98ZGcA2NK1PVdT8N+I7ya6/su4byWjNxMY0td1rCx+Yg7BlmOcHBOcUdH5FJXO6VVVQqgAAYAA4FLXmsfiO1a10e1XxC1lqDXJWLztSSSG4jWQB5N7KpmQg7VwASTwOCQ+TVm+2a7APEkP2RVRoZjqyrEkm9gUeby/3LHj92A3TrzQI9HorzWHxFcW8ugXtxq8kjG2DX9t5y+cVEbnebcLwp2g+Zuz0AHNWtC8R+II/C+vtq1leW2qWtu99bpdJGDsdSwA2MwIRwy8nOAMjmh6Jguh3+1d+/aN2MZxzilrz+XVRpfie6XUvEHmWhteXi1AFrONYAzSyw7MLkqxD7jkuoxVC41yQ+GLW8sPE8c8v2t2toxqUbzvGCMJtVSJ5cfwZXG4AnIoDoen0V55c6sy6zrkH/CRQizEBYSf2qqpBKHA2SSeX/o5OcBQGyATnIqpZ+KddEmiyeVqFzZWigapcpHGY28xyiszEhiFULIGVTuVgSBmha2B6Hp1FZHg+7uLzQY5bqQyyJNPD5hAzIscror8cchQfxrXoAKKKKACiiigAooooAKKKKACiiigAooooAKKKKACiiigAooooAgvv9R+IqhV++/1H4iqFUthM1qKKKkYVFc/dT/rov8AOpajuFZkG0ZIYNj1waAJKKi8yT/n3f8A76X/ABo8yT/n3f8A76X/ABoAloqLzJP+fd/++l/xo8yT/n3f/vpf8aAJcD0oFReZJ/z7v/30v+NHmSf8+7/99L/jQBLgY6UVF5kn/Pu//fS/40eZJ/z7v/30v+NAEm0ccDijAxjAqPzJP+fd/wDvpf8AGjzJP+fd/wDvpf8AGgCXvnvSOquhR1DKwwQRkEVH5kn/AD7v/wB9L/jR5kn/AD7v/wB9L/jQA6CGKCFIYY1jjRQqqowABwAKcFUdh+VR+ZJ/z7v/AN9L/jR5kn/Pu/8A30v+NAEmBjoKU9MVF5kn/Pu//fS/40eZJ/z7v/30v+NAC20ENtbpb28SRQxqFREXCqB2AqSovMk/593/AO+l/wAaPMk/593/AO+l/wAaAJaKi8yT/n3f/vpf8aPMk/593/76X/GgCWiovMk/593/AO+l/wAaPMk/593/AO+l/wAaAJaKi8yT/n3f/vpf8aPMk/593/76X/GgCWiovMk/593/AO+l/wAaPMk/593/AO+l/wAaAJaKi8yT/n3f/vpf8aPMk/593/76X/GgCWiovMk/593/AO+l/wAaPMk/593/AO+l/wAaAJaKi8yT/n3f/vpf8aPMk/593/76X/GgCWiovMk/593/AO+l/wAaPMk/593/AO+l/wAaAJaKi8yT/n3f/vpf8aPMk/593/76X/GgAuo2ki2rjOaq/ZZvRfzq15kn/Pu//fS/40eZJ/z7v/30v+NO4EtFFFIAooooAKKKKACiiigAooooAKKKKACiiigAooooAKKKKACiiigAooooAKKKKACiiigAooooAKKKKACiiigAooooAKKKKACiiigAooooAKKKKACiiigAooooAKKKKACiiigAooooAKKKKACiiigAooooAKKKKACiiigAooooAKKKKACiiigAooooAKKKKACiiigAooooAKKKKACiiigAooooAKKKKAP/2Q=="/>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alibri Light" panose="020F0302020204030204" pitchFamily="34" charset="0"/>
            </a:endParaRPr>
          </a:p>
        </p:txBody>
      </p:sp>
      <p:pic>
        <p:nvPicPr>
          <p:cNvPr id="6" name="Picture 5"/>
          <p:cNvPicPr>
            <a:picLocks noChangeAspect="1"/>
          </p:cNvPicPr>
          <p:nvPr/>
        </p:nvPicPr>
        <p:blipFill>
          <a:blip r:embed="rId2"/>
          <a:srcRect/>
          <a:stretch/>
        </p:blipFill>
        <p:spPr>
          <a:xfrm>
            <a:off x="3881464" y="3793128"/>
            <a:ext cx="7015057" cy="1949889"/>
          </a:xfrm>
          <a:prstGeom prst="rect">
            <a:avLst/>
          </a:prstGeom>
          <a:ln>
            <a:solidFill>
              <a:schemeClr val="bg2"/>
            </a:solidFill>
          </a:ln>
          <a:effectLst>
            <a:outerShdw blurRad="50800" dist="38100" dir="2700000" algn="tl" rotWithShape="0">
              <a:prstClr val="black">
                <a:alpha val="40000"/>
              </a:prstClr>
            </a:outerShdw>
          </a:effectLst>
        </p:spPr>
      </p:pic>
      <p:sp>
        <p:nvSpPr>
          <p:cNvPr id="11" name="Slide Number Placeholder 2">
            <a:extLst>
              <a:ext uri="{FF2B5EF4-FFF2-40B4-BE49-F238E27FC236}">
                <a16:creationId xmlns:a16="http://schemas.microsoft.com/office/drawing/2014/main" id="{F81029E0-4398-438A-B1FF-1BECEF095DA9}"/>
              </a:ext>
            </a:extLst>
          </p:cNvPr>
          <p:cNvSpPr>
            <a:spLocks noGrp="1"/>
          </p:cNvSpPr>
          <p:nvPr>
            <p:ph type="sldNum" sz="quarter" idx="15"/>
          </p:nvPr>
        </p:nvSpPr>
        <p:spPr>
          <a:xfrm>
            <a:off x="9209088" y="6488113"/>
            <a:ext cx="2743200" cy="365125"/>
          </a:xfrm>
        </p:spPr>
        <p:txBody>
          <a:bodyPr/>
          <a:lstStyle/>
          <a:p>
            <a:fld id="{DEE62800-5F1C-45B1-BAA1-436A6B68D5BA}" type="slidenum">
              <a:rPr lang="en-US" smtClean="0"/>
              <a:pPr/>
              <a:t>42</a:t>
            </a:fld>
            <a:endParaRPr lang="en-US"/>
          </a:p>
        </p:txBody>
      </p:sp>
      <p:pic>
        <p:nvPicPr>
          <p:cNvPr id="7" name="Picture 6" descr="A picture containing text, screenshot, font, number&#10;&#10;Description automatically generated">
            <a:extLst>
              <a:ext uri="{FF2B5EF4-FFF2-40B4-BE49-F238E27FC236}">
                <a16:creationId xmlns:a16="http://schemas.microsoft.com/office/drawing/2014/main" id="{077F3E84-3D14-7A8A-46BC-45B3F95E264B}"/>
              </a:ext>
            </a:extLst>
          </p:cNvPr>
          <p:cNvPicPr>
            <a:picLocks noChangeAspect="1"/>
          </p:cNvPicPr>
          <p:nvPr/>
        </p:nvPicPr>
        <p:blipFill>
          <a:blip r:embed="rId3"/>
          <a:stretch>
            <a:fillRect/>
          </a:stretch>
        </p:blipFill>
        <p:spPr>
          <a:xfrm>
            <a:off x="9516467" y="3196539"/>
            <a:ext cx="1241900" cy="3201523"/>
          </a:xfrm>
          <a:prstGeom prst="rect">
            <a:avLst/>
          </a:prstGeom>
          <a:ln>
            <a:solidFill>
              <a:schemeClr val="bg2"/>
            </a:solidFill>
          </a:ln>
          <a:effectLst>
            <a:outerShdw blurRad="50800" dist="38100" dir="2700000" algn="tl" rotWithShape="0">
              <a:prstClr val="black">
                <a:alpha val="40000"/>
              </a:prstClr>
            </a:outerShdw>
          </a:effectLst>
        </p:spPr>
      </p:pic>
      <p:sp>
        <p:nvSpPr>
          <p:cNvPr id="10" name="Google Shape;1109;p81">
            <a:extLst>
              <a:ext uri="{FF2B5EF4-FFF2-40B4-BE49-F238E27FC236}">
                <a16:creationId xmlns:a16="http://schemas.microsoft.com/office/drawing/2014/main" id="{956FEF7A-A3EB-4079-62B3-B71B60F471BF}"/>
              </a:ext>
            </a:extLst>
          </p:cNvPr>
          <p:cNvSpPr/>
          <p:nvPr/>
        </p:nvSpPr>
        <p:spPr>
          <a:xfrm>
            <a:off x="8617917" y="4595727"/>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D671F876-A0EB-8762-6081-36F81C6EA378}"/>
              </a:ext>
            </a:extLst>
          </p:cNvPr>
          <p:cNvPicPr>
            <a:picLocks noChangeAspect="1"/>
          </p:cNvPicPr>
          <p:nvPr/>
        </p:nvPicPr>
        <p:blipFill>
          <a:blip r:embed="rId4"/>
          <a:srcRect/>
          <a:stretch/>
        </p:blipFill>
        <p:spPr>
          <a:xfrm>
            <a:off x="1433633" y="3018797"/>
            <a:ext cx="1909381" cy="3505012"/>
          </a:xfrm>
          <a:prstGeom prst="rect">
            <a:avLst/>
          </a:prstGeom>
          <a:ln>
            <a:solidFill>
              <a:schemeClr val="bg2"/>
            </a:solidFill>
          </a:ln>
          <a:effectLst>
            <a:outerShdw blurRad="50800" dist="38100" dir="2700000" algn="tl" rotWithShape="0">
              <a:prstClr val="black">
                <a:alpha val="40000"/>
              </a:prstClr>
            </a:outerShdw>
          </a:effectLst>
        </p:spPr>
      </p:pic>
      <p:sp>
        <p:nvSpPr>
          <p:cNvPr id="12" name="Google Shape;1109;p81">
            <a:extLst>
              <a:ext uri="{FF2B5EF4-FFF2-40B4-BE49-F238E27FC236}">
                <a16:creationId xmlns:a16="http://schemas.microsoft.com/office/drawing/2014/main" id="{6B73E240-C5BD-C62A-6134-DA71CB4C7B2A}"/>
              </a:ext>
            </a:extLst>
          </p:cNvPr>
          <p:cNvSpPr/>
          <p:nvPr/>
        </p:nvSpPr>
        <p:spPr>
          <a:xfrm>
            <a:off x="2982914" y="4566499"/>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205503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6" name="Google Shape;421;p15"/>
          <p:cNvSpPr txBox="1"/>
          <p:nvPr/>
        </p:nvSpPr>
        <p:spPr>
          <a:xfrm>
            <a:off x="2838450" y="5768396"/>
            <a:ext cx="2994606" cy="105430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lang="en-US" sz="1800" b="0" i="0" u="none" strike="noStrike" cap="none">
              <a:solidFill>
                <a:srgbClr val="FF0000"/>
              </a:solidFill>
              <a:latin typeface="Calibri Light" panose="020F0302020204030204" pitchFamily="34" charset="0"/>
              <a:ea typeface="Calibri"/>
              <a:cs typeface="Calibri Light" panose="020F0302020204030204" pitchFamily="34" charset="0"/>
              <a:sym typeface="Calibri"/>
            </a:endParaRPr>
          </a:p>
        </p:txBody>
      </p:sp>
      <p:sp>
        <p:nvSpPr>
          <p:cNvPr id="9" name="Title 1">
            <a:extLst>
              <a:ext uri="{FF2B5EF4-FFF2-40B4-BE49-F238E27FC236}">
                <a16:creationId xmlns:a16="http://schemas.microsoft.com/office/drawing/2014/main" id="{A84954BD-E1BE-46E2-B656-4C1E5A16F7A1}"/>
              </a:ext>
            </a:extLst>
          </p:cNvPr>
          <p:cNvSpPr>
            <a:spLocks noGrp="1"/>
          </p:cNvSpPr>
          <p:nvPr>
            <p:ph type="title"/>
          </p:nvPr>
        </p:nvSpPr>
        <p:spPr/>
        <p:txBody>
          <a:bodyPr/>
          <a:lstStyle/>
          <a:p>
            <a:r>
              <a:rPr lang="en-US" sz="4000" b="1" dirty="0">
                <a:ea typeface="Open Sans Light" panose="020B0306030504020204" pitchFamily="34" charset="0"/>
                <a:cs typeface="Open Sans Light" panose="020B0306030504020204" pitchFamily="34" charset="0"/>
              </a:rPr>
              <a:t>ADAM User Roles</a:t>
            </a:r>
          </a:p>
        </p:txBody>
      </p:sp>
      <p:sp>
        <p:nvSpPr>
          <p:cNvPr id="2" name="Content Placeholder 1">
            <a:extLst>
              <a:ext uri="{FF2B5EF4-FFF2-40B4-BE49-F238E27FC236}">
                <a16:creationId xmlns:a16="http://schemas.microsoft.com/office/drawing/2014/main" id="{F5E95910-9093-456F-91FF-A06D6BB19473}"/>
              </a:ext>
            </a:extLst>
          </p:cNvPr>
          <p:cNvSpPr>
            <a:spLocks noGrp="1"/>
          </p:cNvSpPr>
          <p:nvPr>
            <p:ph sz="quarter" idx="16"/>
          </p:nvPr>
        </p:nvSpPr>
        <p:spPr/>
        <p:txBody>
          <a:bodyPr lIns="91440" tIns="45720" rIns="91440" bIns="45720" anchor="t"/>
          <a:lstStyle/>
          <a:p>
            <a:pPr marL="914400" marR="0" lvl="1" indent="-457200" algn="l" defTabSz="914400" rtl="0" eaLnBrk="0" fontAlgn="base" latinLnBrk="0" hangingPunct="0">
              <a:lnSpc>
                <a:spcPct val="100000"/>
              </a:lnSpc>
              <a:spcBef>
                <a:spcPct val="0"/>
              </a:spcBef>
              <a:spcAft>
                <a:spcPct val="0"/>
              </a:spcAft>
              <a:buClrTx/>
              <a:buSzPts val="2400"/>
              <a:buFont typeface="Wingdings" panose="05000000000000000000" pitchFamily="2" charset="2"/>
              <a:buChar char="§"/>
              <a:tabLst/>
              <a:defRPr/>
            </a:pPr>
            <a:r>
              <a:rPr lang="en-US" sz="2800" dirty="0">
                <a:solidFill>
                  <a:srgbClr val="000000"/>
                </a:solidFill>
                <a:sym typeface="Calibri"/>
              </a:rPr>
              <a:t>School Admin – </a:t>
            </a:r>
            <a:r>
              <a:rPr lang="en-US" sz="2000" dirty="0">
                <a:solidFill>
                  <a:srgbClr val="000000"/>
                </a:solidFill>
                <a:sym typeface="Calibri"/>
              </a:rPr>
              <a:t>principal and/or assistance principal</a:t>
            </a:r>
            <a:endParaRPr lang="en-US" sz="2400" dirty="0">
              <a:solidFill>
                <a:srgbClr val="000000"/>
              </a:solidFill>
              <a:sym typeface="Calibri"/>
            </a:endParaRPr>
          </a:p>
          <a:p>
            <a:pPr marL="914400" marR="0" lvl="1" indent="-457200" algn="l" defTabSz="914400" rtl="0" eaLnBrk="0" fontAlgn="base" latinLnBrk="0" hangingPunct="0">
              <a:lnSpc>
                <a:spcPct val="100000"/>
              </a:lnSpc>
              <a:spcBef>
                <a:spcPct val="0"/>
              </a:spcBef>
              <a:spcAft>
                <a:spcPct val="0"/>
              </a:spcAft>
              <a:buClrTx/>
              <a:buSzPts val="2400"/>
              <a:buFont typeface="Wingdings" panose="05000000000000000000" pitchFamily="2" charset="2"/>
              <a:buChar char="§"/>
              <a:tabLst/>
              <a:defRPr/>
            </a:pPr>
            <a:r>
              <a:rPr kumimoji="0" lang="en-US" sz="2800" b="0" i="0" u="none" strike="noStrike" kern="1200" cap="none" spc="0" normalizeH="0" baseline="0" noProof="0" dirty="0">
                <a:ln>
                  <a:noFill/>
                </a:ln>
                <a:solidFill>
                  <a:srgbClr val="000000"/>
                </a:solidFill>
                <a:effectLst/>
                <a:uLnTx/>
                <a:uFillTx/>
                <a:sym typeface="Calibri"/>
              </a:rPr>
              <a:t>Test Coordinator</a:t>
            </a:r>
          </a:p>
          <a:p>
            <a:pPr marL="914400" lvl="1" indent="-457200">
              <a:lnSpc>
                <a:spcPct val="100000"/>
              </a:lnSpc>
              <a:spcBef>
                <a:spcPct val="0"/>
              </a:spcBef>
              <a:buSzPts val="2400"/>
              <a:buFont typeface="Wingdings" panose="05000000000000000000" pitchFamily="2" charset="2"/>
              <a:buChar char="§"/>
              <a:defRPr/>
            </a:pPr>
            <a:r>
              <a:rPr lang="en-US" sz="2800" dirty="0">
                <a:solidFill>
                  <a:srgbClr val="000000"/>
                </a:solidFill>
                <a:sym typeface="Calibri"/>
              </a:rPr>
              <a:t>Information Technology – </a:t>
            </a:r>
            <a:r>
              <a:rPr lang="en-US" sz="2000" dirty="0">
                <a:solidFill>
                  <a:srgbClr val="000000"/>
                </a:solidFill>
                <a:sym typeface="Calibri"/>
              </a:rPr>
              <a:t>formerly System Administrator</a:t>
            </a:r>
            <a:endParaRPr kumimoji="0" lang="en-US" sz="2000" b="0" i="0" u="none" strike="noStrike" kern="1200" cap="none" spc="0" normalizeH="0" baseline="0" noProof="0" dirty="0">
              <a:ln>
                <a:noFill/>
              </a:ln>
              <a:solidFill>
                <a:srgbClr val="000000"/>
              </a:solidFill>
              <a:effectLst/>
              <a:uLnTx/>
              <a:uFillTx/>
              <a:sym typeface="Calibri"/>
            </a:endParaRPr>
          </a:p>
          <a:p>
            <a:pPr marL="914400" marR="0" lvl="1" indent="-457200" algn="l" defTabSz="914400" rtl="0" eaLnBrk="0" fontAlgn="base" latinLnBrk="0" hangingPunct="0">
              <a:lnSpc>
                <a:spcPct val="100000"/>
              </a:lnSpc>
              <a:spcBef>
                <a:spcPct val="0"/>
              </a:spcBef>
              <a:spcAft>
                <a:spcPct val="0"/>
              </a:spcAft>
              <a:buClrTx/>
              <a:buSzPts val="2400"/>
              <a:buFont typeface="Wingdings" panose="05000000000000000000" pitchFamily="2" charset="2"/>
              <a:buChar char="§"/>
              <a:tabLst/>
              <a:defRPr/>
            </a:pPr>
            <a:r>
              <a:rPr kumimoji="0" lang="en-US" sz="2800" b="0" i="0" u="none" strike="noStrike" kern="1200" cap="none" spc="0" normalizeH="0" baseline="0" noProof="0" dirty="0">
                <a:ln>
                  <a:noFill/>
                </a:ln>
                <a:solidFill>
                  <a:srgbClr val="000000"/>
                </a:solidFill>
                <a:effectLst/>
                <a:uLnTx/>
                <a:uFillTx/>
                <a:sym typeface="Calibri"/>
              </a:rPr>
              <a:t>*Teacher</a:t>
            </a:r>
          </a:p>
          <a:p>
            <a:pPr marL="914400" marR="0" lvl="1" indent="-457200" algn="l" defTabSz="914400" rtl="0" eaLnBrk="0" fontAlgn="base" latinLnBrk="0" hangingPunct="0">
              <a:lnSpc>
                <a:spcPct val="100000"/>
              </a:lnSpc>
              <a:spcBef>
                <a:spcPct val="0"/>
              </a:spcBef>
              <a:spcAft>
                <a:spcPct val="0"/>
              </a:spcAft>
              <a:buClrTx/>
              <a:buSzPts val="2400"/>
              <a:buFont typeface="Wingdings" panose="05000000000000000000" pitchFamily="2" charset="2"/>
              <a:buChar char="§"/>
              <a:tabLst/>
              <a:defRPr/>
            </a:pPr>
            <a:r>
              <a:rPr lang="en-US" sz="2800" dirty="0">
                <a:solidFill>
                  <a:srgbClr val="000000"/>
                </a:solidFill>
                <a:sym typeface="Calibri"/>
              </a:rPr>
              <a:t>*Test Administrator</a:t>
            </a:r>
          </a:p>
          <a:p>
            <a:pPr marL="914400" marR="0" lvl="1" indent="-457200" algn="l" defTabSz="914400" rtl="0" eaLnBrk="0" fontAlgn="base" latinLnBrk="0" hangingPunct="0">
              <a:lnSpc>
                <a:spcPct val="100000"/>
              </a:lnSpc>
              <a:spcBef>
                <a:spcPct val="0"/>
              </a:spcBef>
              <a:spcAft>
                <a:spcPct val="0"/>
              </a:spcAft>
              <a:buClrTx/>
              <a:buSzPts val="2400"/>
              <a:buFont typeface="Wingdings" panose="05000000000000000000" pitchFamily="2" charset="2"/>
              <a:buChar char="§"/>
              <a:tabLst/>
              <a:defRPr/>
            </a:pPr>
            <a:endParaRPr kumimoji="0" lang="en-US" sz="2800" b="0" i="0" u="none" strike="noStrike" kern="1200" cap="none" spc="0" normalizeH="0" baseline="0" noProof="0" dirty="0">
              <a:ln>
                <a:noFill/>
              </a:ln>
              <a:solidFill>
                <a:srgbClr val="000000"/>
              </a:solidFill>
              <a:effectLst/>
              <a:uLnTx/>
              <a:uFillTx/>
              <a:sym typeface="Calibri"/>
            </a:endParaRPr>
          </a:p>
          <a:p>
            <a:pPr>
              <a:lnSpc>
                <a:spcPct val="100000"/>
              </a:lnSpc>
              <a:spcBef>
                <a:spcPct val="0"/>
              </a:spcBef>
              <a:buSzPts val="2400"/>
              <a:defRPr/>
            </a:pPr>
            <a:r>
              <a:rPr lang="en-US" sz="2000" b="1" dirty="0">
                <a:solidFill>
                  <a:srgbClr val="000000"/>
                </a:solidFill>
                <a:sym typeface="Calibri"/>
              </a:rPr>
              <a:t>*NOTE: </a:t>
            </a:r>
            <a:r>
              <a:rPr lang="en-US" sz="2000" dirty="0">
                <a:solidFill>
                  <a:srgbClr val="000000"/>
                </a:solidFill>
                <a:sym typeface="Calibri"/>
              </a:rPr>
              <a:t>Any User that administers tests to students in ADAM is considered a proctor. An active User role in ADAM is not required to proctor/administer a test, only a valid Test Code and Proctor Password provided by the school Test Coordinator. Staff proctoring a test in ADAM will use the credentials provided by their Test Coordinator to login at </a:t>
            </a:r>
            <a:r>
              <a:rPr lang="en-US" sz="2000" dirty="0">
                <a:solidFill>
                  <a:schemeClr val="tx2"/>
                </a:solidFill>
                <a:sym typeface="Calibri"/>
                <a:hlinkClick r:id="rId4">
                  <a:extLst>
                    <a:ext uri="{A12FA001-AC4F-418D-AE19-62706E023703}">
                      <ahyp:hlinkClr xmlns:ahyp="http://schemas.microsoft.com/office/drawing/2018/hyperlinkcolor" val="tx"/>
                    </a:ext>
                  </a:extLst>
                </a:hlinkClick>
              </a:rPr>
              <a:t>https://ltr.adamexam.com/#/proctor</a:t>
            </a:r>
            <a:r>
              <a:rPr lang="en-US" sz="2000" dirty="0">
                <a:solidFill>
                  <a:srgbClr val="000000"/>
                </a:solidFill>
                <a:sym typeface="Calibri"/>
              </a:rPr>
              <a:t>.</a:t>
            </a:r>
          </a:p>
        </p:txBody>
      </p:sp>
      <p:sp>
        <p:nvSpPr>
          <p:cNvPr id="10" name="Slide Number Placeholder 2">
            <a:extLst>
              <a:ext uri="{FF2B5EF4-FFF2-40B4-BE49-F238E27FC236}">
                <a16:creationId xmlns:a16="http://schemas.microsoft.com/office/drawing/2014/main" id="{A47DA395-A7D3-4324-BA7B-23D0E321F3E2}"/>
              </a:ext>
            </a:extLst>
          </p:cNvPr>
          <p:cNvSpPr>
            <a:spLocks noGrp="1"/>
          </p:cNvSpPr>
          <p:nvPr>
            <p:ph type="sldNum" sz="quarter" idx="15"/>
          </p:nvPr>
        </p:nvSpPr>
        <p:spPr/>
        <p:txBody>
          <a:bodyPr/>
          <a:lstStyle/>
          <a:p>
            <a:fld id="{DEE62800-5F1C-45B1-BAA1-436A6B68D5BA}" type="slidenum">
              <a:rPr lang="en-US" smtClean="0"/>
              <a:pPr/>
              <a:t>43</a:t>
            </a:fld>
            <a:endParaRPr lang="en-US"/>
          </a:p>
        </p:txBody>
      </p:sp>
    </p:spTree>
    <p:custDataLst>
      <p:tags r:id="rId1"/>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ea typeface="Open Sans Light" panose="020B0306030504020204" pitchFamily="34" charset="0"/>
                <a:cs typeface="Open Sans Light" panose="020B0306030504020204" pitchFamily="34" charset="0"/>
              </a:rPr>
              <a:t>Verifying Users in ADAM</a:t>
            </a:r>
          </a:p>
        </p:txBody>
      </p:sp>
      <p:pic>
        <p:nvPicPr>
          <p:cNvPr id="4" name="Content Placeholder 3"/>
          <p:cNvPicPr>
            <a:picLocks noGrp="1" noChangeAspect="1"/>
          </p:cNvPicPr>
          <p:nvPr>
            <p:ph sz="quarter" idx="16"/>
          </p:nvPr>
        </p:nvPicPr>
        <p:blipFill>
          <a:blip r:embed="rId3"/>
          <a:srcRect/>
          <a:stretch/>
        </p:blipFill>
        <p:spPr>
          <a:xfrm>
            <a:off x="3000332" y="4035348"/>
            <a:ext cx="8190819" cy="1976650"/>
          </a:xfrm>
          <a:prstGeom prst="rect">
            <a:avLst/>
          </a:prstGeom>
          <a:ln>
            <a:solidFill>
              <a:schemeClr val="bg2"/>
            </a:solidFill>
          </a:ln>
          <a:effectLst>
            <a:outerShdw blurRad="50800" dist="38100" dir="2700000" algn="tl" rotWithShape="0">
              <a:prstClr val="black">
                <a:alpha val="40000"/>
              </a:prstClr>
            </a:outerShdw>
          </a:effectLst>
        </p:spPr>
      </p:pic>
      <p:sp>
        <p:nvSpPr>
          <p:cNvPr id="7" name="Slide Number Placeholder 2">
            <a:extLst>
              <a:ext uri="{FF2B5EF4-FFF2-40B4-BE49-F238E27FC236}">
                <a16:creationId xmlns:a16="http://schemas.microsoft.com/office/drawing/2014/main" id="{B7CF20B1-D76A-4515-82CD-E33CA087F7B7}"/>
              </a:ext>
            </a:extLst>
          </p:cNvPr>
          <p:cNvSpPr>
            <a:spLocks noGrp="1"/>
          </p:cNvSpPr>
          <p:nvPr>
            <p:ph type="sldNum" sz="quarter" idx="15"/>
          </p:nvPr>
        </p:nvSpPr>
        <p:spPr/>
        <p:txBody>
          <a:bodyPr/>
          <a:lstStyle/>
          <a:p>
            <a:fld id="{DEE62800-5F1C-45B1-BAA1-436A6B68D5BA}" type="slidenum">
              <a:rPr lang="en-US" smtClean="0"/>
              <a:pPr/>
              <a:t>44</a:t>
            </a:fld>
            <a:endParaRPr lang="en-US"/>
          </a:p>
        </p:txBody>
      </p:sp>
      <p:sp>
        <p:nvSpPr>
          <p:cNvPr id="8" name="Content Placeholder 1">
            <a:extLst>
              <a:ext uri="{FF2B5EF4-FFF2-40B4-BE49-F238E27FC236}">
                <a16:creationId xmlns:a16="http://schemas.microsoft.com/office/drawing/2014/main" id="{C52269C6-7D29-4EEF-82A9-79C55A179B23}"/>
              </a:ext>
            </a:extLst>
          </p:cNvPr>
          <p:cNvSpPr txBox="1">
            <a:spLocks/>
          </p:cNvSpPr>
          <p:nvPr/>
        </p:nvSpPr>
        <p:spPr>
          <a:xfrm>
            <a:off x="1000849" y="1893888"/>
            <a:ext cx="9972675" cy="4475162"/>
          </a:xfrm>
          <a:prstGeom prst="rect">
            <a:avLst/>
          </a:prstGeom>
        </p:spPr>
        <p:txBody>
          <a:bodyPr/>
          <a:lstStyle>
            <a:lvl1pPr marL="0" indent="0" algn="l" rtl="0" eaLnBrk="0" fontAlgn="base" hangingPunct="0">
              <a:lnSpc>
                <a:spcPct val="90000"/>
              </a:lnSpc>
              <a:spcBef>
                <a:spcPts val="1000"/>
              </a:spcBef>
              <a:spcAft>
                <a:spcPct val="0"/>
              </a:spcAft>
              <a:buFontTx/>
              <a:buNone/>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rtl="0" eaLnBrk="0" fontAlgn="base" hangingPunct="0">
              <a:lnSpc>
                <a:spcPct val="90000"/>
              </a:lnSpc>
              <a:spcBef>
                <a:spcPts val="500"/>
              </a:spcBef>
              <a:spcAft>
                <a:spcPct val="0"/>
              </a:spcAft>
              <a:buFontTx/>
              <a:buNone/>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rtl="0" eaLnBrk="0" fontAlgn="base" hangingPunct="0">
              <a:lnSpc>
                <a:spcPct val="90000"/>
              </a:lnSpc>
              <a:spcBef>
                <a:spcPts val="500"/>
              </a:spcBef>
              <a:spcAft>
                <a:spcPct val="0"/>
              </a:spcAft>
              <a:buFontTx/>
              <a:buNone/>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rtl="0" eaLnBrk="0" fontAlgn="base" hangingPunct="0">
              <a:lnSpc>
                <a:spcPct val="90000"/>
              </a:lnSpc>
              <a:spcBef>
                <a:spcPts val="500"/>
              </a:spcBef>
              <a:spcAft>
                <a:spcPct val="0"/>
              </a:spcAft>
              <a:buFontTx/>
              <a:buNone/>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rtl="0" eaLnBrk="0" fontAlgn="base" hangingPunct="0">
              <a:lnSpc>
                <a:spcPct val="90000"/>
              </a:lnSpc>
              <a:spcBef>
                <a:spcPts val="500"/>
              </a:spcBef>
              <a:spcAft>
                <a:spcPct val="0"/>
              </a:spcAft>
              <a:buFontTx/>
              <a:buNone/>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ct val="0"/>
              </a:spcBef>
              <a:buSzPts val="2400"/>
              <a:defRPr/>
            </a:pPr>
            <a:r>
              <a:rPr lang="en-US" sz="2200" dirty="0"/>
              <a:t>Click on </a:t>
            </a:r>
            <a:r>
              <a:rPr lang="en-US" sz="2200" b="1" dirty="0"/>
              <a:t>Rostering</a:t>
            </a:r>
            <a:r>
              <a:rPr lang="en-US" sz="2200" dirty="0"/>
              <a:t> in the menu then click </a:t>
            </a:r>
            <a:r>
              <a:rPr lang="en-US" sz="2200" b="1" dirty="0"/>
              <a:t>Users</a:t>
            </a:r>
            <a:r>
              <a:rPr lang="en-US" sz="2200" dirty="0"/>
              <a:t> and you will see a list of users, email addresses, and last login status in your organization. If a user’s last login status shows Never, that means they have not yet accessed the platform. If someone is not on the Users list who should be, please contact the BIE.</a:t>
            </a:r>
          </a:p>
          <a:p>
            <a:pPr>
              <a:lnSpc>
                <a:spcPct val="100000"/>
              </a:lnSpc>
              <a:spcBef>
                <a:spcPct val="0"/>
              </a:spcBef>
              <a:buSzPts val="2400"/>
              <a:defRPr/>
            </a:pPr>
            <a:endParaRPr lang="en-US" dirty="0"/>
          </a:p>
        </p:txBody>
      </p:sp>
      <p:pic>
        <p:nvPicPr>
          <p:cNvPr id="5" name="Picture 4">
            <a:extLst>
              <a:ext uri="{FF2B5EF4-FFF2-40B4-BE49-F238E27FC236}">
                <a16:creationId xmlns:a16="http://schemas.microsoft.com/office/drawing/2014/main" id="{E867E959-060A-7052-1442-45ED7D3E4922}"/>
              </a:ext>
            </a:extLst>
          </p:cNvPr>
          <p:cNvPicPr>
            <a:picLocks noChangeAspect="1"/>
          </p:cNvPicPr>
          <p:nvPr/>
        </p:nvPicPr>
        <p:blipFill>
          <a:blip r:embed="rId4"/>
          <a:srcRect/>
          <a:stretch/>
        </p:blipFill>
        <p:spPr>
          <a:xfrm>
            <a:off x="1112247" y="3696682"/>
            <a:ext cx="1600978" cy="2589818"/>
          </a:xfrm>
          <a:prstGeom prst="rect">
            <a:avLst/>
          </a:prstGeom>
          <a:ln>
            <a:solidFill>
              <a:schemeClr val="bg2"/>
            </a:solidFill>
          </a:ln>
          <a:effectLst>
            <a:outerShdw blurRad="50800" dist="38100" dir="2700000" algn="tl" rotWithShape="0">
              <a:prstClr val="black">
                <a:alpha val="40000"/>
              </a:prstClr>
            </a:outerShdw>
          </a:effectLst>
        </p:spPr>
      </p:pic>
      <p:sp>
        <p:nvSpPr>
          <p:cNvPr id="9" name="Oval 8">
            <a:extLst>
              <a:ext uri="{FF2B5EF4-FFF2-40B4-BE49-F238E27FC236}">
                <a16:creationId xmlns:a16="http://schemas.microsoft.com/office/drawing/2014/main" id="{F607C2E2-A075-6A38-B89D-6A391C2B1B51}"/>
              </a:ext>
            </a:extLst>
          </p:cNvPr>
          <p:cNvSpPr/>
          <p:nvPr/>
        </p:nvSpPr>
        <p:spPr>
          <a:xfrm>
            <a:off x="1123536" y="5660759"/>
            <a:ext cx="870849" cy="36971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ndParaRPr>
          </a:p>
        </p:txBody>
      </p:sp>
      <p:sp>
        <p:nvSpPr>
          <p:cNvPr id="3" name="Google Shape;1109;p81">
            <a:extLst>
              <a:ext uri="{FF2B5EF4-FFF2-40B4-BE49-F238E27FC236}">
                <a16:creationId xmlns:a16="http://schemas.microsoft.com/office/drawing/2014/main" id="{0A20FE85-337F-B498-6641-4C890762EB85}"/>
              </a:ext>
            </a:extLst>
          </p:cNvPr>
          <p:cNvSpPr/>
          <p:nvPr/>
        </p:nvSpPr>
        <p:spPr>
          <a:xfrm>
            <a:off x="2219713" y="4822100"/>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159642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ea typeface="Open Sans Light" panose="020B0306030504020204" pitchFamily="34" charset="0"/>
                <a:cs typeface="Open Sans Light" panose="020B0306030504020204" pitchFamily="34" charset="0"/>
              </a:rPr>
              <a:t>User Imports in ADAM</a:t>
            </a:r>
          </a:p>
        </p:txBody>
      </p:sp>
      <p:sp>
        <p:nvSpPr>
          <p:cNvPr id="11" name="Content Placeholder 10">
            <a:extLst>
              <a:ext uri="{FF2B5EF4-FFF2-40B4-BE49-F238E27FC236}">
                <a16:creationId xmlns:a16="http://schemas.microsoft.com/office/drawing/2014/main" id="{611B862C-766A-4786-67D5-D9C763C20A9B}"/>
              </a:ext>
            </a:extLst>
          </p:cNvPr>
          <p:cNvSpPr>
            <a:spLocks noGrp="1"/>
          </p:cNvSpPr>
          <p:nvPr>
            <p:ph sz="quarter" idx="16"/>
          </p:nvPr>
        </p:nvSpPr>
        <p:spPr/>
        <p:txBody>
          <a:bodyPr/>
          <a:lstStyle/>
          <a:p>
            <a:pPr marL="342900" indent="-342900">
              <a:buFont typeface="Wingdings" panose="05000000000000000000" pitchFamily="2" charset="2"/>
              <a:buChar char="§"/>
            </a:pPr>
            <a:r>
              <a:rPr lang="en-US" sz="2300" dirty="0"/>
              <a:t>The BIE &amp; Pearson will be making regularly scheduled file imports of user data (both students &amp; non-student users) every 2 weeks. All Student and non-student User information will be pulled from NASIS.</a:t>
            </a:r>
          </a:p>
          <a:p>
            <a:pPr marL="342900" indent="-342900">
              <a:buFont typeface="Wingdings" panose="05000000000000000000" pitchFamily="2" charset="2"/>
              <a:buChar char="§"/>
            </a:pPr>
            <a:r>
              <a:rPr lang="en-US" sz="2300" dirty="0"/>
              <a:t>These user imports will include: </a:t>
            </a:r>
          </a:p>
          <a:p>
            <a:pPr marL="914400" lvl="1" indent="-457200">
              <a:buFont typeface="+mj-lt"/>
              <a:buAutoNum type="arabicPeriod"/>
            </a:pPr>
            <a:r>
              <a:rPr lang="en-US" sz="2000" dirty="0"/>
              <a:t>New students and school staff.</a:t>
            </a:r>
          </a:p>
          <a:p>
            <a:pPr marL="914400" lvl="1" indent="-457200">
              <a:buFont typeface="+mj-lt"/>
              <a:buAutoNum type="arabicPeriod"/>
            </a:pPr>
            <a:r>
              <a:rPr lang="en-US" sz="2000" dirty="0"/>
              <a:t>Student transfers (school to school or district to district).</a:t>
            </a:r>
          </a:p>
          <a:p>
            <a:pPr marL="914400" lvl="1" indent="-457200">
              <a:buFont typeface="+mj-lt"/>
              <a:buAutoNum type="arabicPeriod"/>
            </a:pPr>
            <a:r>
              <a:rPr lang="en-US" sz="2000" dirty="0"/>
              <a:t>Data updates (DOB, name, demographic information).</a:t>
            </a:r>
          </a:p>
          <a:p>
            <a:pPr marL="342900" indent="-342900">
              <a:buFont typeface="Wingdings" panose="05000000000000000000" pitchFamily="2" charset="2"/>
              <a:buChar char="§"/>
            </a:pPr>
            <a:r>
              <a:rPr lang="en-US" sz="2300" dirty="0"/>
              <a:t>Accommodations will </a:t>
            </a:r>
            <a:r>
              <a:rPr lang="en-US" sz="2300" b="1" u="sng" dirty="0"/>
              <a:t>NOT</a:t>
            </a:r>
            <a:r>
              <a:rPr lang="en-US" sz="2300" dirty="0"/>
              <a:t> be update via user imports, it is the responsibility of the school Test Coordinator to update in ADAM.</a:t>
            </a:r>
          </a:p>
          <a:p>
            <a:pPr marL="914400" lvl="1" indent="-457200">
              <a:buFont typeface="+mj-lt"/>
              <a:buAutoNum type="arabicPeriod"/>
            </a:pPr>
            <a:endParaRPr lang="en-US" sz="2400" dirty="0"/>
          </a:p>
          <a:p>
            <a:endParaRPr lang="en-US" dirty="0"/>
          </a:p>
        </p:txBody>
      </p:sp>
      <p:sp>
        <p:nvSpPr>
          <p:cNvPr id="7" name="Slide Number Placeholder 2">
            <a:extLst>
              <a:ext uri="{FF2B5EF4-FFF2-40B4-BE49-F238E27FC236}">
                <a16:creationId xmlns:a16="http://schemas.microsoft.com/office/drawing/2014/main" id="{B7CF20B1-D76A-4515-82CD-E33CA087F7B7}"/>
              </a:ext>
            </a:extLst>
          </p:cNvPr>
          <p:cNvSpPr>
            <a:spLocks noGrp="1"/>
          </p:cNvSpPr>
          <p:nvPr>
            <p:ph type="sldNum" sz="quarter" idx="15"/>
          </p:nvPr>
        </p:nvSpPr>
        <p:spPr/>
        <p:txBody>
          <a:bodyPr/>
          <a:lstStyle/>
          <a:p>
            <a:fld id="{DEE62800-5F1C-45B1-BAA1-436A6B68D5BA}" type="slidenum">
              <a:rPr lang="en-US" smtClean="0"/>
              <a:pPr/>
              <a:t>45</a:t>
            </a:fld>
            <a:endParaRPr lang="en-US"/>
          </a:p>
        </p:txBody>
      </p:sp>
    </p:spTree>
    <p:extLst>
      <p:ext uri="{BB962C8B-B14F-4D97-AF65-F5344CB8AC3E}">
        <p14:creationId xmlns:p14="http://schemas.microsoft.com/office/powerpoint/2010/main" val="18948142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6" name="Title 1">
            <a:extLst>
              <a:ext uri="{FF2B5EF4-FFF2-40B4-BE49-F238E27FC236}">
                <a16:creationId xmlns:a16="http://schemas.microsoft.com/office/drawing/2014/main" id="{05049F81-AF7F-40DF-8966-7D4BD66807A3}"/>
              </a:ext>
            </a:extLst>
          </p:cNvPr>
          <p:cNvSpPr>
            <a:spLocks noGrp="1"/>
          </p:cNvSpPr>
          <p:nvPr>
            <p:ph type="title"/>
          </p:nvPr>
        </p:nvSpPr>
        <p:spPr/>
        <p:txBody>
          <a:bodyPr>
            <a:normAutofit/>
          </a:bodyPr>
          <a:lstStyle/>
          <a:p>
            <a:pPr>
              <a:spcBef>
                <a:spcPts val="0"/>
              </a:spcBef>
              <a:buClr>
                <a:schemeClr val="lt1"/>
              </a:buClr>
              <a:buSzPts val="3200"/>
            </a:pPr>
            <a:r>
              <a:rPr lang="en-US" sz="4000" b="1" dirty="0">
                <a:ea typeface="Open Sans Light" panose="020B0306030504020204" pitchFamily="34" charset="0"/>
                <a:cs typeface="Open Sans Light" panose="020B0306030504020204" pitchFamily="34" charset="0"/>
              </a:rPr>
              <a:t>View Roster Data</a:t>
            </a:r>
          </a:p>
        </p:txBody>
      </p:sp>
      <p:sp>
        <p:nvSpPr>
          <p:cNvPr id="7" name="Slide Number Placeholder 2">
            <a:extLst>
              <a:ext uri="{FF2B5EF4-FFF2-40B4-BE49-F238E27FC236}">
                <a16:creationId xmlns:a16="http://schemas.microsoft.com/office/drawing/2014/main" id="{6466B678-659C-46BC-96D5-505D82A508D5}"/>
              </a:ext>
            </a:extLst>
          </p:cNvPr>
          <p:cNvSpPr>
            <a:spLocks noGrp="1"/>
          </p:cNvSpPr>
          <p:nvPr>
            <p:ph type="sldNum" sz="quarter" idx="15"/>
          </p:nvPr>
        </p:nvSpPr>
        <p:spPr/>
        <p:txBody>
          <a:bodyPr/>
          <a:lstStyle/>
          <a:p>
            <a:fld id="{DEE62800-5F1C-45B1-BAA1-436A6B68D5BA}" type="slidenum">
              <a:rPr lang="en-US" smtClean="0"/>
              <a:pPr/>
              <a:t>46</a:t>
            </a:fld>
            <a:endParaRPr lang="en-US"/>
          </a:p>
        </p:txBody>
      </p:sp>
      <p:pic>
        <p:nvPicPr>
          <p:cNvPr id="4" name="Picture 3">
            <a:extLst>
              <a:ext uri="{FF2B5EF4-FFF2-40B4-BE49-F238E27FC236}">
                <a16:creationId xmlns:a16="http://schemas.microsoft.com/office/drawing/2014/main" id="{3358F0EB-4EE8-1633-5880-C49181BADD7D}"/>
              </a:ext>
            </a:extLst>
          </p:cNvPr>
          <p:cNvPicPr>
            <a:picLocks noChangeAspect="1"/>
          </p:cNvPicPr>
          <p:nvPr/>
        </p:nvPicPr>
        <p:blipFill>
          <a:blip r:embed="rId4"/>
          <a:srcRect/>
          <a:stretch/>
        </p:blipFill>
        <p:spPr>
          <a:xfrm>
            <a:off x="1028180" y="2165138"/>
            <a:ext cx="10122420" cy="4083260"/>
          </a:xfrm>
          <a:prstGeom prst="rect">
            <a:avLst/>
          </a:prstGeom>
          <a:ln>
            <a:solidFill>
              <a:schemeClr val="bg2"/>
            </a:solidFill>
          </a:ln>
          <a:effectLst>
            <a:outerShdw blurRad="50800" dist="38100" dir="2700000" algn="tl" rotWithShape="0">
              <a:prstClr val="black">
                <a:alpha val="40000"/>
              </a:prstClr>
            </a:outerShdw>
          </a:effectLst>
        </p:spPr>
      </p:pic>
      <p:sp>
        <p:nvSpPr>
          <p:cNvPr id="5" name="Oval 4">
            <a:extLst>
              <a:ext uri="{FF2B5EF4-FFF2-40B4-BE49-F238E27FC236}">
                <a16:creationId xmlns:a16="http://schemas.microsoft.com/office/drawing/2014/main" id="{17C7A4EB-03AF-DAC4-B97B-7D847670131F}"/>
              </a:ext>
            </a:extLst>
          </p:cNvPr>
          <p:cNvSpPr/>
          <p:nvPr/>
        </p:nvSpPr>
        <p:spPr>
          <a:xfrm>
            <a:off x="982748" y="3933243"/>
            <a:ext cx="913509" cy="3336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ndParaRPr>
          </a:p>
        </p:txBody>
      </p:sp>
      <p:sp>
        <p:nvSpPr>
          <p:cNvPr id="8" name="Oval 7">
            <a:extLst>
              <a:ext uri="{FF2B5EF4-FFF2-40B4-BE49-F238E27FC236}">
                <a16:creationId xmlns:a16="http://schemas.microsoft.com/office/drawing/2014/main" id="{DD3C48EA-3490-500D-F381-FE30E009D540}"/>
              </a:ext>
            </a:extLst>
          </p:cNvPr>
          <p:cNvSpPr/>
          <p:nvPr/>
        </p:nvSpPr>
        <p:spPr>
          <a:xfrm>
            <a:off x="1118076" y="4489235"/>
            <a:ext cx="665154" cy="2409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ndParaRPr>
          </a:p>
        </p:txBody>
      </p:sp>
    </p:spTree>
    <p:custDataLst>
      <p:tags r:id="rId1"/>
    </p:custDataLst>
    <p:extLst>
      <p:ext uri="{BB962C8B-B14F-4D97-AF65-F5344CB8AC3E}">
        <p14:creationId xmlns:p14="http://schemas.microsoft.com/office/powerpoint/2010/main" val="14837001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pic>
        <p:nvPicPr>
          <p:cNvPr id="735" name="Google Shape;735;p42"/>
          <p:cNvPicPr preferRelativeResize="0"/>
          <p:nvPr/>
        </p:nvPicPr>
        <p:blipFill>
          <a:blip r:embed="rId4"/>
          <a:srcRect/>
          <a:stretch/>
        </p:blipFill>
        <p:spPr>
          <a:xfrm>
            <a:off x="1109662" y="3429000"/>
            <a:ext cx="9972675" cy="2821576"/>
          </a:xfrm>
          <a:prstGeom prst="rect">
            <a:avLst/>
          </a:prstGeom>
          <a:noFill/>
          <a:ln>
            <a:solidFill>
              <a:schemeClr val="bg2"/>
            </a:solidFill>
          </a:ln>
          <a:effectLst>
            <a:outerShdw blurRad="50800" dist="38100" dir="2700000" algn="tl" rotWithShape="0">
              <a:prstClr val="black">
                <a:alpha val="40000"/>
              </a:prstClr>
            </a:outerShdw>
          </a:effectLst>
        </p:spPr>
      </p:pic>
      <p:sp>
        <p:nvSpPr>
          <p:cNvPr id="736" name="Google Shape;736;p42"/>
          <p:cNvSpPr/>
          <p:nvPr/>
        </p:nvSpPr>
        <p:spPr>
          <a:xfrm>
            <a:off x="1183729" y="5376336"/>
            <a:ext cx="757578" cy="288468"/>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Title 1">
            <a:extLst>
              <a:ext uri="{FF2B5EF4-FFF2-40B4-BE49-F238E27FC236}">
                <a16:creationId xmlns:a16="http://schemas.microsoft.com/office/drawing/2014/main" id="{6FEA5B7A-459A-4F9C-9076-D69A519E81C1}"/>
              </a:ext>
            </a:extLst>
          </p:cNvPr>
          <p:cNvSpPr>
            <a:spLocks noGrp="1"/>
          </p:cNvSpPr>
          <p:nvPr>
            <p:ph type="title"/>
          </p:nvPr>
        </p:nvSpPr>
        <p:spPr/>
        <p:txBody>
          <a:bodyPr>
            <a:noAutofit/>
          </a:bodyPr>
          <a:lstStyle/>
          <a:p>
            <a:pPr>
              <a:spcBef>
                <a:spcPts val="0"/>
              </a:spcBef>
              <a:buClr>
                <a:schemeClr val="lt1"/>
              </a:buClr>
              <a:buSzPts val="3200"/>
            </a:pPr>
            <a:r>
              <a:rPr lang="en-US" sz="4000" b="1" dirty="0">
                <a:ea typeface="Open Sans Light" panose="020B0306030504020204" pitchFamily="34" charset="0"/>
                <a:cs typeface="Open Sans Light" panose="020B0306030504020204" pitchFamily="34" charset="0"/>
              </a:rPr>
              <a:t>ADAM – Students</a:t>
            </a:r>
          </a:p>
        </p:txBody>
      </p:sp>
      <p:sp>
        <p:nvSpPr>
          <p:cNvPr id="2" name="Content Placeholder 1">
            <a:extLst>
              <a:ext uri="{FF2B5EF4-FFF2-40B4-BE49-F238E27FC236}">
                <a16:creationId xmlns:a16="http://schemas.microsoft.com/office/drawing/2014/main" id="{5D13EDF7-771F-477B-8D46-62F01E7141D8}"/>
              </a:ext>
            </a:extLst>
          </p:cNvPr>
          <p:cNvSpPr>
            <a:spLocks noGrp="1"/>
          </p:cNvSpPr>
          <p:nvPr>
            <p:ph sz="quarter" idx="16"/>
          </p:nvPr>
        </p:nvSpPr>
        <p:spPr/>
        <p:txBody>
          <a:bodyPr/>
          <a:lstStyle/>
          <a:p>
            <a:r>
              <a:rPr lang="en-US" sz="2400" b="1" dirty="0"/>
              <a:t>Viewing Student Demographics</a:t>
            </a:r>
          </a:p>
          <a:p>
            <a:pPr marL="457200" indent="-457200">
              <a:buFont typeface="Wingdings" panose="05000000000000000000" pitchFamily="2" charset="2"/>
              <a:buChar char="§"/>
            </a:pPr>
            <a:r>
              <a:rPr lang="en-US" sz="2400" dirty="0"/>
              <a:t>On the </a:t>
            </a:r>
            <a:r>
              <a:rPr lang="en-US" sz="2400" b="1" dirty="0"/>
              <a:t>Users</a:t>
            </a:r>
            <a:r>
              <a:rPr lang="en-US" sz="2400" dirty="0"/>
              <a:t> screen, you will be able to view the list of Students uploaded to ADAM. </a:t>
            </a:r>
          </a:p>
          <a:p>
            <a:endParaRPr lang="en-US" dirty="0"/>
          </a:p>
        </p:txBody>
      </p:sp>
      <p:sp>
        <p:nvSpPr>
          <p:cNvPr id="7" name="Slide Number Placeholder 2">
            <a:extLst>
              <a:ext uri="{FF2B5EF4-FFF2-40B4-BE49-F238E27FC236}">
                <a16:creationId xmlns:a16="http://schemas.microsoft.com/office/drawing/2014/main" id="{165EB556-1AEF-474A-A7BA-EC548F6AA84A}"/>
              </a:ext>
            </a:extLst>
          </p:cNvPr>
          <p:cNvSpPr>
            <a:spLocks noGrp="1"/>
          </p:cNvSpPr>
          <p:nvPr>
            <p:ph type="sldNum" sz="quarter" idx="15"/>
          </p:nvPr>
        </p:nvSpPr>
        <p:spPr/>
        <p:txBody>
          <a:bodyPr/>
          <a:lstStyle/>
          <a:p>
            <a:fld id="{DEE62800-5F1C-45B1-BAA1-436A6B68D5BA}" type="slidenum">
              <a:rPr lang="en-US" smtClean="0"/>
              <a:pPr/>
              <a:t>47</a:t>
            </a:fld>
            <a:endParaRPr lang="en-US"/>
          </a:p>
        </p:txBody>
      </p:sp>
      <p:sp>
        <p:nvSpPr>
          <p:cNvPr id="3" name="Google Shape;736;p42">
            <a:extLst>
              <a:ext uri="{FF2B5EF4-FFF2-40B4-BE49-F238E27FC236}">
                <a16:creationId xmlns:a16="http://schemas.microsoft.com/office/drawing/2014/main" id="{1608B3ED-51B5-58F0-5DA7-ECD000FCD474}"/>
              </a:ext>
            </a:extLst>
          </p:cNvPr>
          <p:cNvSpPr/>
          <p:nvPr/>
        </p:nvSpPr>
        <p:spPr>
          <a:xfrm>
            <a:off x="10408870" y="4323905"/>
            <a:ext cx="343636" cy="2104382"/>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ustDataLst>
      <p:tags r:id="rId1"/>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a:ea typeface="Open Sans Light" panose="020B0306030504020204" pitchFamily="34" charset="0"/>
                <a:cs typeface="Open Sans Light" panose="020B0306030504020204" pitchFamily="34" charset="0"/>
              </a:rPr>
              <a:t>Student User Setup Page</a:t>
            </a:r>
          </a:p>
        </p:txBody>
      </p:sp>
      <p:sp>
        <p:nvSpPr>
          <p:cNvPr id="3" name="Text Placeholder 2"/>
          <p:cNvSpPr>
            <a:spLocks noGrp="1"/>
          </p:cNvSpPr>
          <p:nvPr>
            <p:ph sz="quarter" idx="16"/>
          </p:nvPr>
        </p:nvSpPr>
        <p:spPr/>
        <p:txBody>
          <a:bodyPr>
            <a:normAutofit/>
          </a:bodyPr>
          <a:lstStyle/>
          <a:p>
            <a:pPr marL="76200" lvl="0">
              <a:lnSpc>
                <a:spcPct val="100000"/>
              </a:lnSpc>
              <a:spcBef>
                <a:spcPts val="0"/>
              </a:spcBef>
              <a:buClrTx/>
              <a:buSzPts val="2400"/>
            </a:pPr>
            <a:r>
              <a:rPr lang="en-US" sz="2600" dirty="0">
                <a:solidFill>
                  <a:schemeClr val="tx1"/>
                </a:solidFill>
              </a:rPr>
              <a:t>Users with the Test Coordinator role will have access to student details and can use the </a:t>
            </a:r>
            <a:r>
              <a:rPr lang="en-US" sz="2600" b="1" dirty="0">
                <a:solidFill>
                  <a:schemeClr val="tx1"/>
                </a:solidFill>
              </a:rPr>
              <a:t>User Setup </a:t>
            </a:r>
            <a:r>
              <a:rPr lang="en-US" sz="2600" dirty="0">
                <a:solidFill>
                  <a:schemeClr val="tx1"/>
                </a:solidFill>
              </a:rPr>
              <a:t>screen to view demographic information and confirm and update accommodations.</a:t>
            </a:r>
            <a:endParaRPr lang="en-US" sz="2600" dirty="0">
              <a:solidFill>
                <a:schemeClr val="tx1"/>
              </a:solidFill>
              <a:sym typeface="Arial"/>
            </a:endParaRPr>
          </a:p>
        </p:txBody>
      </p:sp>
      <p:sp>
        <p:nvSpPr>
          <p:cNvPr id="12" name="Slide Number Placeholder 2">
            <a:extLst>
              <a:ext uri="{FF2B5EF4-FFF2-40B4-BE49-F238E27FC236}">
                <a16:creationId xmlns:a16="http://schemas.microsoft.com/office/drawing/2014/main" id="{05B9FA84-ABA7-477A-9B94-4585D9283A42}"/>
              </a:ext>
            </a:extLst>
          </p:cNvPr>
          <p:cNvSpPr>
            <a:spLocks noGrp="1"/>
          </p:cNvSpPr>
          <p:nvPr>
            <p:ph type="sldNum" sz="quarter" idx="15"/>
          </p:nvPr>
        </p:nvSpPr>
        <p:spPr/>
        <p:txBody>
          <a:bodyPr/>
          <a:lstStyle/>
          <a:p>
            <a:fld id="{DEE62800-5F1C-45B1-BAA1-436A6B68D5BA}" type="slidenum">
              <a:rPr lang="en-US" smtClean="0"/>
              <a:pPr/>
              <a:t>48</a:t>
            </a:fld>
            <a:endParaRPr lang="en-US"/>
          </a:p>
        </p:txBody>
      </p:sp>
      <p:pic>
        <p:nvPicPr>
          <p:cNvPr id="4" name="Picture 5">
            <a:extLst>
              <a:ext uri="{FF2B5EF4-FFF2-40B4-BE49-F238E27FC236}">
                <a16:creationId xmlns:a16="http://schemas.microsoft.com/office/drawing/2014/main" id="{FC39D7CB-0CED-4E29-A557-7D9E1CDFA07A}"/>
              </a:ext>
            </a:extLst>
          </p:cNvPr>
          <p:cNvPicPr>
            <a:picLocks noChangeAspect="1"/>
          </p:cNvPicPr>
          <p:nvPr/>
        </p:nvPicPr>
        <p:blipFill>
          <a:blip r:embed="rId2"/>
          <a:srcRect/>
          <a:stretch/>
        </p:blipFill>
        <p:spPr>
          <a:xfrm>
            <a:off x="1183729" y="3861137"/>
            <a:ext cx="4666900" cy="1996562"/>
          </a:xfrm>
          <a:prstGeom prst="rect">
            <a:avLst/>
          </a:prstGeom>
          <a:ln>
            <a:solidFill>
              <a:schemeClr val="bg2"/>
            </a:solidFill>
          </a:ln>
          <a:effectLst>
            <a:outerShdw blurRad="50800" dist="38100" dir="2700000" algn="tl" rotWithShape="0">
              <a:prstClr val="black">
                <a:alpha val="40000"/>
              </a:prstClr>
            </a:outerShdw>
          </a:effectLst>
        </p:spPr>
      </p:pic>
      <p:pic>
        <p:nvPicPr>
          <p:cNvPr id="6" name="Picture 6">
            <a:extLst>
              <a:ext uri="{FF2B5EF4-FFF2-40B4-BE49-F238E27FC236}">
                <a16:creationId xmlns:a16="http://schemas.microsoft.com/office/drawing/2014/main" id="{7F311DA9-4265-4AF9-A1C2-4F5A80D78671}"/>
              </a:ext>
            </a:extLst>
          </p:cNvPr>
          <p:cNvPicPr>
            <a:picLocks noChangeAspect="1"/>
          </p:cNvPicPr>
          <p:nvPr/>
        </p:nvPicPr>
        <p:blipFill>
          <a:blip r:embed="rId3"/>
          <a:srcRect/>
          <a:stretch/>
        </p:blipFill>
        <p:spPr>
          <a:xfrm>
            <a:off x="6545357" y="3447134"/>
            <a:ext cx="4093281" cy="1482125"/>
          </a:xfrm>
          <a:prstGeom prst="rect">
            <a:avLst/>
          </a:prstGeom>
          <a:ln>
            <a:solidFill>
              <a:schemeClr val="bg2"/>
            </a:solidFill>
          </a:ln>
          <a:effectLst>
            <a:outerShdw blurRad="50800" dist="38100" dir="2700000" algn="tl" rotWithShape="0">
              <a:prstClr val="black">
                <a:alpha val="40000"/>
              </a:prstClr>
            </a:outerShdw>
          </a:effectLst>
        </p:spPr>
      </p:pic>
      <p:pic>
        <p:nvPicPr>
          <p:cNvPr id="7" name="Picture 7">
            <a:extLst>
              <a:ext uri="{FF2B5EF4-FFF2-40B4-BE49-F238E27FC236}">
                <a16:creationId xmlns:a16="http://schemas.microsoft.com/office/drawing/2014/main" id="{D35F354B-DDB1-42A7-8847-D19D6D24BAB6}"/>
              </a:ext>
            </a:extLst>
          </p:cNvPr>
          <p:cNvPicPr>
            <a:picLocks noChangeAspect="1"/>
          </p:cNvPicPr>
          <p:nvPr/>
        </p:nvPicPr>
        <p:blipFill>
          <a:blip r:embed="rId4"/>
          <a:srcRect/>
          <a:stretch/>
        </p:blipFill>
        <p:spPr>
          <a:xfrm>
            <a:off x="6545357" y="5074708"/>
            <a:ext cx="4093280" cy="1497542"/>
          </a:xfrm>
          <a:prstGeom prst="rect">
            <a:avLst/>
          </a:prstGeom>
          <a:ln>
            <a:solidFill>
              <a:schemeClr val="bg2"/>
            </a:solidFill>
          </a:ln>
          <a:effectLst>
            <a:outerShdw blurRad="50800" dist="38100" dir="2700000" algn="tl" rotWithShape="0">
              <a:prstClr val="black">
                <a:alpha val="40000"/>
              </a:prstClr>
            </a:outerShdw>
          </a:effectLst>
        </p:spPr>
      </p:pic>
      <p:sp>
        <p:nvSpPr>
          <p:cNvPr id="13" name="Google Shape;1109;p81">
            <a:extLst>
              <a:ext uri="{FF2B5EF4-FFF2-40B4-BE49-F238E27FC236}">
                <a16:creationId xmlns:a16="http://schemas.microsoft.com/office/drawing/2014/main" id="{8880EAD7-B198-4EEA-8802-7B2C68AE5F2B}"/>
              </a:ext>
            </a:extLst>
          </p:cNvPr>
          <p:cNvSpPr/>
          <p:nvPr/>
        </p:nvSpPr>
        <p:spPr>
          <a:xfrm>
            <a:off x="5703418" y="4008170"/>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 name="Google Shape;1109;p81">
            <a:extLst>
              <a:ext uri="{FF2B5EF4-FFF2-40B4-BE49-F238E27FC236}">
                <a16:creationId xmlns:a16="http://schemas.microsoft.com/office/drawing/2014/main" id="{20A0F564-25AE-4B36-8946-3570CDBCFFDC}"/>
              </a:ext>
            </a:extLst>
          </p:cNvPr>
          <p:cNvSpPr/>
          <p:nvPr/>
        </p:nvSpPr>
        <p:spPr>
          <a:xfrm>
            <a:off x="5706998" y="5283171"/>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007917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dirty="0">
                <a:ea typeface="Open Sans Light" panose="020B0306030504020204" pitchFamily="34" charset="0"/>
                <a:cs typeface="Open Sans Light" panose="020B0306030504020204" pitchFamily="34" charset="0"/>
              </a:rPr>
              <a:t>ADAM User Information</a:t>
            </a:r>
            <a:endParaRPr sz="4000" b="1" dirty="0">
              <a:ea typeface="Open Sans Light" panose="020B0306030504020204" pitchFamily="34" charset="0"/>
              <a:cs typeface="Open Sans Light" panose="020B0306030504020204" pitchFamily="34" charset="0"/>
            </a:endParaRPr>
          </a:p>
        </p:txBody>
      </p:sp>
      <p:sp>
        <p:nvSpPr>
          <p:cNvPr id="2" name="Content Placeholder 1">
            <a:extLst>
              <a:ext uri="{FF2B5EF4-FFF2-40B4-BE49-F238E27FC236}">
                <a16:creationId xmlns:a16="http://schemas.microsoft.com/office/drawing/2014/main" id="{A939AEE3-2BF2-438A-9D78-C501B0CE643A}"/>
              </a:ext>
            </a:extLst>
          </p:cNvPr>
          <p:cNvSpPr>
            <a:spLocks noGrp="1"/>
          </p:cNvSpPr>
          <p:nvPr>
            <p:ph sz="quarter" idx="16"/>
          </p:nvPr>
        </p:nvSpPr>
        <p:spPr/>
        <p:txBody>
          <a:bodyPr/>
          <a:lstStyle/>
          <a:p>
            <a:pPr marL="342900" indent="-342900">
              <a:buClr>
                <a:schemeClr val="tx1"/>
              </a:buClr>
              <a:buFont typeface="Wingdings" panose="05000000000000000000" pitchFamily="2" charset="2"/>
              <a:buChar char="§"/>
            </a:pPr>
            <a:r>
              <a:rPr lang="en-US" sz="2800" dirty="0"/>
              <a:t>BIE will create User profiles for School Administrators, Test Coordinators, and IT staff.</a:t>
            </a:r>
          </a:p>
          <a:p>
            <a:pPr marL="342900" indent="-342900">
              <a:buClr>
                <a:schemeClr val="tx1"/>
              </a:buClr>
              <a:buFont typeface="Wingdings" panose="05000000000000000000" pitchFamily="2" charset="2"/>
              <a:buChar char="§"/>
            </a:pPr>
            <a:r>
              <a:rPr lang="en-US" sz="2800" dirty="0"/>
              <a:t>User profiles in ADAM are managed by the BIE &amp; Pearson via </a:t>
            </a:r>
            <a:r>
              <a:rPr lang="en-US" sz="2800" dirty="0" err="1"/>
              <a:t>LaunchPad</a:t>
            </a:r>
            <a:r>
              <a:rPr lang="en-US" sz="2800" dirty="0"/>
              <a:t>.</a:t>
            </a:r>
          </a:p>
          <a:p>
            <a:pPr marL="342900" indent="-342900">
              <a:buClr>
                <a:schemeClr val="tx1"/>
              </a:buClr>
              <a:buFont typeface="Wingdings" panose="05000000000000000000" pitchFamily="2" charset="2"/>
              <a:buChar char="§"/>
            </a:pPr>
            <a:r>
              <a:rPr lang="en-US" sz="2800" dirty="0"/>
              <a:t>User email cannot be changed. If there is a change in email </a:t>
            </a:r>
            <a:r>
              <a:rPr lang="en-US" sz="2800" i="1" u="sng" dirty="0"/>
              <a:t>a new user account will need to be created</a:t>
            </a:r>
            <a:r>
              <a:rPr lang="en-US" sz="2800" dirty="0"/>
              <a:t>.</a:t>
            </a:r>
          </a:p>
          <a:p>
            <a:pPr marL="342900" indent="-342900">
              <a:buClr>
                <a:schemeClr val="tx1"/>
              </a:buClr>
              <a:buFont typeface="Wingdings" panose="05000000000000000000" pitchFamily="2" charset="2"/>
              <a:buChar char="§"/>
            </a:pPr>
            <a:r>
              <a:rPr lang="en-US" sz="2800" dirty="0"/>
              <a:t>Staff serving as a test administrator/proctor will NOT have a user profile in ADAM, as a profile is not required to proctor tests.</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49</a:t>
            </a:fld>
            <a:endParaRPr kern="0"/>
          </a:p>
        </p:txBody>
      </p:sp>
    </p:spTree>
    <p:extLst>
      <p:ext uri="{BB962C8B-B14F-4D97-AF65-F5344CB8AC3E}">
        <p14:creationId xmlns:p14="http://schemas.microsoft.com/office/powerpoint/2010/main" val="2048482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pPr lvl="0"/>
            <a:br>
              <a:rPr lang="en-US">
                <a:solidFill>
                  <a:schemeClr val="bg2"/>
                </a:solidFill>
              </a:rPr>
            </a:br>
            <a:r>
              <a:rPr lang="en-US" sz="4000" b="1">
                <a:ea typeface="Open Sans Light" panose="020B0306030504020204" pitchFamily="34" charset="0"/>
                <a:cs typeface="Open Sans Light" panose="020B0306030504020204" pitchFamily="34" charset="0"/>
              </a:rPr>
              <a:t>BIE Guidelines</a:t>
            </a:r>
            <a:br>
              <a:rPr lang="en-US">
                <a:solidFill>
                  <a:schemeClr val="bg2"/>
                </a:solidFill>
              </a:rPr>
            </a:br>
            <a:endParaRPr>
              <a:solidFill>
                <a:schemeClr val="tx2"/>
              </a:solidFill>
              <a:latin typeface="+mj-lt"/>
            </a:endParaRPr>
          </a:p>
        </p:txBody>
      </p:sp>
      <p:sp>
        <p:nvSpPr>
          <p:cNvPr id="3" name="Text Placeholder 2">
            <a:extLst>
              <a:ext uri="{FF2B5EF4-FFF2-40B4-BE49-F238E27FC236}">
                <a16:creationId xmlns:a16="http://schemas.microsoft.com/office/drawing/2014/main" id="{E728E605-7C98-48F9-B5A5-9F5B291A960A}"/>
              </a:ext>
            </a:extLst>
          </p:cNvPr>
          <p:cNvSpPr>
            <a:spLocks noGrp="1"/>
          </p:cNvSpPr>
          <p:nvPr>
            <p:ph sz="quarter" idx="16"/>
          </p:nvPr>
        </p:nvSpPr>
        <p:spPr/>
        <p:txBody>
          <a:bodyPr/>
          <a:lstStyle/>
          <a:p>
            <a:pPr marL="342900" indent="-342900">
              <a:buClr>
                <a:schemeClr val="tx1"/>
              </a:buClr>
              <a:buSzPct val="100000"/>
              <a:buFont typeface="Wingdings" panose="05000000000000000000" pitchFamily="2" charset="2"/>
              <a:buChar char="§"/>
            </a:pPr>
            <a:r>
              <a:rPr lang="en-US" sz="2400" dirty="0"/>
              <a:t>Paper-Based Tests (PBT) versus Computer-Based Tests (CBT): </a:t>
            </a:r>
          </a:p>
          <a:p>
            <a:pPr marL="800100" lvl="1" indent="-342900">
              <a:buClr>
                <a:schemeClr val="tx1"/>
              </a:buClr>
              <a:buSzPct val="100000"/>
              <a:buFont typeface="Wingdings" panose="05000000000000000000" pitchFamily="2" charset="2"/>
              <a:buChar char="§"/>
            </a:pPr>
            <a:r>
              <a:rPr lang="en-US" sz="2000" dirty="0"/>
              <a:t>The BIE will not order PBT for schools that have been identified to use the CBT. The BIE encourages schools use CBT if they have the technical capability to do so. </a:t>
            </a:r>
          </a:p>
          <a:p>
            <a:pPr marL="800100" lvl="1" indent="-342900">
              <a:buClr>
                <a:schemeClr val="tx1"/>
              </a:buClr>
              <a:buSzPct val="100000"/>
              <a:buFont typeface="Wingdings" panose="05000000000000000000" pitchFamily="2" charset="2"/>
              <a:buChar char="§"/>
            </a:pPr>
            <a:r>
              <a:rPr lang="en-US" sz="2000" dirty="0"/>
              <a:t>Exception would be for students needing paper as an accommodation for IEP or 504. Contact the BIE if you have further questions.</a:t>
            </a:r>
          </a:p>
          <a:p>
            <a:pPr marL="342900" indent="-342900">
              <a:buClr>
                <a:schemeClr val="tx1"/>
              </a:buClr>
              <a:buSzPct val="100000"/>
              <a:buFont typeface="Wingdings" panose="05000000000000000000" pitchFamily="2" charset="2"/>
              <a:buChar char="§"/>
            </a:pPr>
            <a:r>
              <a:rPr lang="en-US" sz="2400" u="sng" dirty="0"/>
              <a:t>Participation</a:t>
            </a:r>
            <a:r>
              <a:rPr lang="en-US" sz="2400" dirty="0"/>
              <a:t> – All students in grades 3-8 and 11 will take the Spring ELA and Math Assessment per ESSA. </a:t>
            </a:r>
          </a:p>
          <a:p>
            <a:pPr marL="342900" indent="-342900">
              <a:buClr>
                <a:schemeClr val="tx1"/>
              </a:buClr>
              <a:buSzPct val="100000"/>
              <a:buFont typeface="Wingdings" panose="05000000000000000000" pitchFamily="2" charset="2"/>
              <a:buChar char="§"/>
            </a:pPr>
            <a:r>
              <a:rPr lang="en-US" sz="2400" u="sng" dirty="0"/>
              <a:t>No Remote Testing</a:t>
            </a:r>
            <a:r>
              <a:rPr lang="en-US" sz="2400" dirty="0"/>
              <a:t> – If students are learning remotely and a school is not able to test students securely, contact BIE for guidance. Paper-based tests cannot be sent home.</a:t>
            </a:r>
          </a:p>
          <a:p>
            <a:pPr marL="838179" lvl="1" indent="0">
              <a:buClr>
                <a:schemeClr val="bg2"/>
              </a:buClr>
              <a:buSzPct val="100000"/>
              <a:buNone/>
            </a:pPr>
            <a:endParaRPr lang="en-US" dirty="0">
              <a:solidFill>
                <a:schemeClr val="tx2"/>
              </a:solidFill>
            </a:endParaRPr>
          </a:p>
          <a:p>
            <a:endParaRPr lang="en-US" dirty="0"/>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5</a:t>
            </a:fld>
            <a:endParaRPr kern="0"/>
          </a:p>
        </p:txBody>
      </p:sp>
    </p:spTree>
    <p:extLst>
      <p:ext uri="{BB962C8B-B14F-4D97-AF65-F5344CB8AC3E}">
        <p14:creationId xmlns:p14="http://schemas.microsoft.com/office/powerpoint/2010/main" val="7797323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dirty="0">
                <a:ea typeface="Open Sans Light" panose="020B0306030504020204" pitchFamily="34" charset="0"/>
                <a:cs typeface="Open Sans Light" panose="020B0306030504020204" pitchFamily="34" charset="0"/>
              </a:rPr>
              <a:t>ADAM – Export Users</a:t>
            </a:r>
            <a:endParaRPr sz="4000" b="1" dirty="0">
              <a:ea typeface="Open Sans Light" panose="020B0306030504020204" pitchFamily="34" charset="0"/>
              <a:cs typeface="Open Sans Light" panose="020B0306030504020204" pitchFamily="34" charset="0"/>
            </a:endParaRPr>
          </a:p>
        </p:txBody>
      </p:sp>
      <p:sp>
        <p:nvSpPr>
          <p:cNvPr id="3" name="Content Placeholder 2">
            <a:extLst>
              <a:ext uri="{FF2B5EF4-FFF2-40B4-BE49-F238E27FC236}">
                <a16:creationId xmlns:a16="http://schemas.microsoft.com/office/drawing/2014/main" id="{B17A02D9-DA5B-4166-AFFA-6593DB51522B}"/>
              </a:ext>
            </a:extLst>
          </p:cNvPr>
          <p:cNvSpPr>
            <a:spLocks noGrp="1"/>
          </p:cNvSpPr>
          <p:nvPr>
            <p:ph sz="quarter" idx="16"/>
          </p:nvPr>
        </p:nvSpPr>
        <p:spPr/>
        <p:txBody>
          <a:bodyPr/>
          <a:lstStyle/>
          <a:p>
            <a:pPr marL="342900" indent="-342900">
              <a:buFont typeface="+mj-lt"/>
              <a:buAutoNum type="arabicPeriod"/>
            </a:pPr>
            <a:r>
              <a:rPr lang="en-US" sz="2400" dirty="0"/>
              <a:t>Select </a:t>
            </a:r>
            <a:r>
              <a:rPr lang="en-US" sz="2400" b="1" dirty="0"/>
              <a:t>Rostering</a:t>
            </a:r>
          </a:p>
          <a:p>
            <a:pPr marL="342900" indent="-342900">
              <a:buFont typeface="+mj-lt"/>
              <a:buAutoNum type="arabicPeriod"/>
            </a:pPr>
            <a:r>
              <a:rPr lang="en-US" sz="2400" dirty="0"/>
              <a:t>Select </a:t>
            </a:r>
            <a:r>
              <a:rPr lang="en-US" sz="2400" b="1" dirty="0"/>
              <a:t>Users</a:t>
            </a:r>
          </a:p>
          <a:p>
            <a:pPr marL="342900" indent="-342900">
              <a:buFont typeface="+mj-lt"/>
              <a:buAutoNum type="arabicPeriod"/>
            </a:pPr>
            <a:r>
              <a:rPr lang="en-US" sz="2400" dirty="0"/>
              <a:t>Select the specific student and/or non-student users for export</a:t>
            </a:r>
          </a:p>
          <a:p>
            <a:pPr marL="342900" indent="-342900">
              <a:buFont typeface="+mj-lt"/>
              <a:buAutoNum type="arabicPeriod"/>
            </a:pPr>
            <a:r>
              <a:rPr lang="en-US" sz="2400" dirty="0"/>
              <a:t>Click the kabob menu in the upper right and select </a:t>
            </a:r>
            <a:r>
              <a:rPr lang="en-US" sz="2400" b="1" dirty="0"/>
              <a:t>Export Selected Users</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50</a:t>
            </a:fld>
            <a:endParaRPr kern="0"/>
          </a:p>
        </p:txBody>
      </p:sp>
      <p:pic>
        <p:nvPicPr>
          <p:cNvPr id="4" name="Picture 3" descr="A screenshot of a computer&#10;&#10;Description automatically generated">
            <a:extLst>
              <a:ext uri="{FF2B5EF4-FFF2-40B4-BE49-F238E27FC236}">
                <a16:creationId xmlns:a16="http://schemas.microsoft.com/office/drawing/2014/main" id="{004EAA10-8868-C1A0-1273-6CC022C38DFD}"/>
              </a:ext>
            </a:extLst>
          </p:cNvPr>
          <p:cNvPicPr>
            <a:picLocks noChangeAspect="1"/>
          </p:cNvPicPr>
          <p:nvPr/>
        </p:nvPicPr>
        <p:blipFill>
          <a:blip r:embed="rId3"/>
          <a:stretch>
            <a:fillRect/>
          </a:stretch>
        </p:blipFill>
        <p:spPr>
          <a:xfrm>
            <a:off x="1467108" y="4131469"/>
            <a:ext cx="9257784" cy="2181940"/>
          </a:xfrm>
          <a:prstGeom prst="rect">
            <a:avLst/>
          </a:prstGeom>
          <a:ln>
            <a:solidFill>
              <a:schemeClr val="bg2"/>
            </a:solidFill>
          </a:ln>
          <a:effectLst>
            <a:outerShdw blurRad="50800" dist="38100" dir="2700000" algn="tl" rotWithShape="0">
              <a:prstClr val="black">
                <a:alpha val="40000"/>
              </a:prstClr>
            </a:outerShdw>
          </a:effectLst>
        </p:spPr>
      </p:pic>
      <p:sp>
        <p:nvSpPr>
          <p:cNvPr id="5" name="Oval 4">
            <a:extLst>
              <a:ext uri="{FF2B5EF4-FFF2-40B4-BE49-F238E27FC236}">
                <a16:creationId xmlns:a16="http://schemas.microsoft.com/office/drawing/2014/main" id="{17384EAC-9DB0-1087-5B96-EB6B747AD251}"/>
              </a:ext>
            </a:extLst>
          </p:cNvPr>
          <p:cNvSpPr/>
          <p:nvPr/>
        </p:nvSpPr>
        <p:spPr>
          <a:xfrm>
            <a:off x="8006671" y="4616746"/>
            <a:ext cx="1955985" cy="4236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ndParaRPr>
          </a:p>
        </p:txBody>
      </p:sp>
    </p:spTree>
    <p:extLst>
      <p:ext uri="{BB962C8B-B14F-4D97-AF65-F5344CB8AC3E}">
        <p14:creationId xmlns:p14="http://schemas.microsoft.com/office/powerpoint/2010/main" val="25513258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dirty="0">
                <a:ea typeface="Open Sans Light" panose="020B0306030504020204" pitchFamily="34" charset="0"/>
                <a:cs typeface="Open Sans Light" panose="020B0306030504020204" pitchFamily="34" charset="0"/>
              </a:rPr>
              <a:t>ADAM – Verify &amp; Update Students</a:t>
            </a:r>
            <a:endParaRPr sz="4000" b="1" dirty="0">
              <a:ea typeface="Open Sans Light" panose="020B0306030504020204" pitchFamily="34" charset="0"/>
              <a:cs typeface="Open Sans Light" panose="020B0306030504020204" pitchFamily="34" charset="0"/>
            </a:endParaRPr>
          </a:p>
        </p:txBody>
      </p:sp>
      <p:sp>
        <p:nvSpPr>
          <p:cNvPr id="5" name="Content Placeholder 4">
            <a:extLst>
              <a:ext uri="{FF2B5EF4-FFF2-40B4-BE49-F238E27FC236}">
                <a16:creationId xmlns:a16="http://schemas.microsoft.com/office/drawing/2014/main" id="{1BCB3BD4-216E-4A76-BB75-5561363B68E5}"/>
              </a:ext>
            </a:extLst>
          </p:cNvPr>
          <p:cNvSpPr>
            <a:spLocks noGrp="1"/>
          </p:cNvSpPr>
          <p:nvPr>
            <p:ph sz="quarter" idx="16"/>
          </p:nvPr>
        </p:nvSpPr>
        <p:spPr/>
        <p:txBody>
          <a:bodyPr/>
          <a:lstStyle/>
          <a:p>
            <a:pPr marL="285750" indent="-285750">
              <a:buFont typeface="Wingdings" panose="05000000000000000000" pitchFamily="2" charset="2"/>
              <a:buChar char="§"/>
            </a:pPr>
            <a:r>
              <a:rPr lang="en-US" sz="2400" dirty="0"/>
              <a:t>All students </a:t>
            </a:r>
            <a:r>
              <a:rPr lang="en-US" sz="2400" b="1" u="sng" dirty="0"/>
              <a:t>MUST</a:t>
            </a:r>
            <a:r>
              <a:rPr lang="en-US" sz="2400" dirty="0"/>
              <a:t> have accommodations updated by </a:t>
            </a:r>
            <a:r>
              <a:rPr lang="en-US" sz="2400" b="1" u="sng" dirty="0">
                <a:solidFill>
                  <a:srgbClr val="FF0000"/>
                </a:solidFill>
              </a:rPr>
              <a:t>February 9, 2024</a:t>
            </a:r>
            <a:r>
              <a:rPr lang="en-US" sz="2400" dirty="0"/>
              <a:t>, in ADAM. </a:t>
            </a:r>
          </a:p>
          <a:p>
            <a:pPr marL="285750" indent="-285750">
              <a:buFont typeface="Wingdings" panose="05000000000000000000" pitchFamily="2" charset="2"/>
              <a:buChar char="§"/>
            </a:pPr>
            <a:r>
              <a:rPr lang="en-US" sz="2400" dirty="0"/>
              <a:t>This is very important, as this data drives the initial orders sent to your schools for online and paper tests, manuals, and accommodated materials.</a:t>
            </a:r>
          </a:p>
          <a:p>
            <a:pPr marL="285750" indent="-285750">
              <a:buFont typeface="Wingdings" panose="05000000000000000000" pitchFamily="2" charset="2"/>
              <a:buChar char="§"/>
            </a:pPr>
            <a:r>
              <a:rPr lang="en-US" sz="2400" b="1" dirty="0"/>
              <a:t>BIE will be responsible for student import; Test Coordinators need to verify the following:</a:t>
            </a:r>
          </a:p>
          <a:p>
            <a:pPr marL="742950" lvl="1" indent="-285750">
              <a:buFont typeface="Wingdings" panose="05000000000000000000" pitchFamily="2" charset="2"/>
              <a:buChar char="§"/>
            </a:pPr>
            <a:r>
              <a:rPr lang="en-US" sz="2000" dirty="0"/>
              <a:t>Verify all student data loaded is accurate.</a:t>
            </a:r>
          </a:p>
          <a:p>
            <a:pPr marL="742950" lvl="1" indent="-285750">
              <a:buFont typeface="Wingdings" panose="05000000000000000000" pitchFamily="2" charset="2"/>
              <a:buChar char="§"/>
            </a:pPr>
            <a:r>
              <a:rPr lang="en-US" sz="2000" dirty="0"/>
              <a:t>Update or add student accommodations.</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51</a:t>
            </a:fld>
            <a:endParaRPr kern="0"/>
          </a:p>
        </p:txBody>
      </p:sp>
      <p:sp>
        <p:nvSpPr>
          <p:cNvPr id="2" name="Rectangle 1">
            <a:extLst>
              <a:ext uri="{FF2B5EF4-FFF2-40B4-BE49-F238E27FC236}">
                <a16:creationId xmlns:a16="http://schemas.microsoft.com/office/drawing/2014/main" id="{833CCF70-33DA-4D63-831E-517D83244DBE}"/>
              </a:ext>
            </a:extLst>
          </p:cNvPr>
          <p:cNvSpPr/>
          <p:nvPr/>
        </p:nvSpPr>
        <p:spPr>
          <a:xfrm>
            <a:off x="1666698" y="1222247"/>
            <a:ext cx="10268756" cy="2062103"/>
          </a:xfrm>
          <a:prstGeom prst="rect">
            <a:avLst/>
          </a:prstGeom>
        </p:spPr>
        <p:txBody>
          <a:bodyPr wrap="square">
            <a:spAutoFit/>
          </a:bodyPr>
          <a:lstStyle/>
          <a:p>
            <a:pPr marL="169329"/>
            <a:endParaRPr lang="en-US" sz="3200">
              <a:solidFill>
                <a:schemeClr val="dk1"/>
              </a:solidFill>
            </a:endParaRPr>
          </a:p>
          <a:p>
            <a:pPr marL="169329"/>
            <a:endParaRPr lang="en-US" sz="3200">
              <a:solidFill>
                <a:schemeClr val="dk1"/>
              </a:solidFill>
            </a:endParaRPr>
          </a:p>
          <a:p>
            <a:pPr marL="169329"/>
            <a:endParaRPr lang="en-US" sz="3200">
              <a:solidFill>
                <a:schemeClr val="dk1"/>
              </a:solidFill>
            </a:endParaRPr>
          </a:p>
          <a:p>
            <a:pPr marL="169329"/>
            <a:endParaRPr lang="en-US" sz="3200">
              <a:solidFill>
                <a:schemeClr val="dk1"/>
              </a:solidFill>
            </a:endParaRPr>
          </a:p>
        </p:txBody>
      </p:sp>
    </p:spTree>
    <p:extLst>
      <p:ext uri="{BB962C8B-B14F-4D97-AF65-F5344CB8AC3E}">
        <p14:creationId xmlns:p14="http://schemas.microsoft.com/office/powerpoint/2010/main" val="13168694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dirty="0">
                <a:ea typeface="Open Sans Light" panose="020B0306030504020204" pitchFamily="34" charset="0"/>
                <a:cs typeface="Open Sans Light" panose="020B0306030504020204" pitchFamily="34" charset="0"/>
              </a:rPr>
              <a:t>ADAM – Online Accommodations Available</a:t>
            </a:r>
            <a:endParaRPr sz="4000" b="1" dirty="0">
              <a:ea typeface="Open Sans Light" panose="020B0306030504020204" pitchFamily="34" charset="0"/>
              <a:cs typeface="Open Sans Light" panose="020B0306030504020204" pitchFamily="34" charset="0"/>
            </a:endParaRP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52</a:t>
            </a:fld>
            <a:endParaRPr kern="0"/>
          </a:p>
        </p:txBody>
      </p:sp>
      <p:graphicFrame>
        <p:nvGraphicFramePr>
          <p:cNvPr id="7" name="Table 7">
            <a:extLst>
              <a:ext uri="{FF2B5EF4-FFF2-40B4-BE49-F238E27FC236}">
                <a16:creationId xmlns:a16="http://schemas.microsoft.com/office/drawing/2014/main" id="{F29A0462-A539-4036-ADD6-F72638164800}"/>
              </a:ext>
            </a:extLst>
          </p:cNvPr>
          <p:cNvGraphicFramePr>
            <a:graphicFrameLocks noGrp="1"/>
          </p:cNvGraphicFramePr>
          <p:nvPr>
            <p:extLst>
              <p:ext uri="{D42A27DB-BD31-4B8C-83A1-F6EECF244321}">
                <p14:modId xmlns:p14="http://schemas.microsoft.com/office/powerpoint/2010/main" val="1246045842"/>
              </p:ext>
            </p:extLst>
          </p:nvPr>
        </p:nvGraphicFramePr>
        <p:xfrm>
          <a:off x="1183729" y="1846917"/>
          <a:ext cx="9966871" cy="4373457"/>
        </p:xfrm>
        <a:graphic>
          <a:graphicData uri="http://schemas.openxmlformats.org/drawingml/2006/table">
            <a:tbl>
              <a:tblPr firstRow="1" bandRow="1">
                <a:tableStyleId>{3C2FFA5D-87B4-456A-9821-1D502468CF0F}</a:tableStyleId>
              </a:tblPr>
              <a:tblGrid>
                <a:gridCol w="3948514">
                  <a:extLst>
                    <a:ext uri="{9D8B030D-6E8A-4147-A177-3AD203B41FA5}">
                      <a16:colId xmlns:a16="http://schemas.microsoft.com/office/drawing/2014/main" val="97855373"/>
                    </a:ext>
                  </a:extLst>
                </a:gridCol>
                <a:gridCol w="3041601">
                  <a:extLst>
                    <a:ext uri="{9D8B030D-6E8A-4147-A177-3AD203B41FA5}">
                      <a16:colId xmlns:a16="http://schemas.microsoft.com/office/drawing/2014/main" val="2186610123"/>
                    </a:ext>
                  </a:extLst>
                </a:gridCol>
                <a:gridCol w="2976756">
                  <a:extLst>
                    <a:ext uri="{9D8B030D-6E8A-4147-A177-3AD203B41FA5}">
                      <a16:colId xmlns:a16="http://schemas.microsoft.com/office/drawing/2014/main" val="309247281"/>
                    </a:ext>
                  </a:extLst>
                </a:gridCol>
              </a:tblGrid>
              <a:tr h="396417">
                <a:tc>
                  <a:txBody>
                    <a:bodyPr/>
                    <a:lstStyle/>
                    <a:p>
                      <a:pPr algn="ctr"/>
                      <a:r>
                        <a:rPr lang="en-US" sz="16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Accommodation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6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ELA/Math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6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Paper/Online</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041694361"/>
                  </a:ext>
                </a:extLst>
              </a:tr>
              <a:tr h="530157">
                <a:tc>
                  <a:txBody>
                    <a:bodyPr/>
                    <a:lstStyle/>
                    <a:p>
                      <a:r>
                        <a:rPr lang="en-US" sz="1500">
                          <a:latin typeface="Open Sans Light" panose="020B0306030504020204" pitchFamily="34" charset="0"/>
                          <a:ea typeface="Open Sans Light" panose="020B0306030504020204" pitchFamily="34" charset="0"/>
                          <a:cs typeface="Open Sans Light" panose="020B0306030504020204" pitchFamily="34" charset="0"/>
                        </a:rPr>
                        <a:t>American Sign Language</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500">
                          <a:latin typeface="Open Sans Light" panose="020B0306030504020204" pitchFamily="34" charset="0"/>
                          <a:ea typeface="Open Sans Light" panose="020B0306030504020204" pitchFamily="34" charset="0"/>
                          <a:cs typeface="Open Sans Light" panose="020B0306030504020204" pitchFamily="34" charset="0"/>
                        </a:rPr>
                        <a:t>Both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500">
                          <a:latin typeface="Open Sans Light" panose="020B0306030504020204" pitchFamily="34" charset="0"/>
                          <a:ea typeface="Open Sans Light" panose="020B0306030504020204" pitchFamily="34" charset="0"/>
                          <a:cs typeface="Open Sans Light" panose="020B0306030504020204" pitchFamily="34" charset="0"/>
                        </a:rPr>
                        <a:t>Online</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698608465"/>
                  </a:ext>
                </a:extLst>
              </a:tr>
              <a:tr h="618804">
                <a:tc>
                  <a:txBody>
                    <a:bodyPr/>
                    <a:lstStyle/>
                    <a:p>
                      <a:r>
                        <a:rPr lang="en-US" sz="1500">
                          <a:latin typeface="Open Sans Light" panose="020B0306030504020204" pitchFamily="34" charset="0"/>
                          <a:ea typeface="Open Sans Light" panose="020B0306030504020204" pitchFamily="34" charset="0"/>
                          <a:cs typeface="Open Sans Light" panose="020B0306030504020204" pitchFamily="34" charset="0"/>
                        </a:rPr>
                        <a:t>Assistive Technology (Screen Reader)</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a:latin typeface="Open Sans Light" panose="020B0306030504020204" pitchFamily="34" charset="0"/>
                          <a:ea typeface="Open Sans Light" panose="020B0306030504020204" pitchFamily="34" charset="0"/>
                          <a:cs typeface="Open Sans Light" panose="020B0306030504020204" pitchFamily="34" charset="0"/>
                        </a:rPr>
                        <a:t>Both</a:t>
                      </a:r>
                    </a:p>
                    <a:p>
                      <a:endParaRPr lang="en-US" sz="1500">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500">
                          <a:latin typeface="Open Sans Light" panose="020B0306030504020204" pitchFamily="34" charset="0"/>
                          <a:ea typeface="Open Sans Light" panose="020B0306030504020204" pitchFamily="34" charset="0"/>
                          <a:cs typeface="Open Sans Light" panose="020B0306030504020204" pitchFamily="34" charset="0"/>
                        </a:rPr>
                        <a:t>Online</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50343358"/>
                  </a:ext>
                </a:extLst>
              </a:tr>
              <a:tr h="61880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a:latin typeface="Open Sans Light" panose="020B0306030504020204" pitchFamily="34" charset="0"/>
                          <a:ea typeface="Open Sans Light" panose="020B0306030504020204" pitchFamily="34" charset="0"/>
                          <a:cs typeface="Open Sans Light" panose="020B0306030504020204" pitchFamily="34" charset="0"/>
                        </a:rPr>
                        <a:t>Assistive Technology (Non-Screen Reader)</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a:latin typeface="Open Sans Light" panose="020B0306030504020204" pitchFamily="34" charset="0"/>
                          <a:ea typeface="Open Sans Light" panose="020B0306030504020204" pitchFamily="34" charset="0"/>
                          <a:cs typeface="Open Sans Light" panose="020B0306030504020204" pitchFamily="34" charset="0"/>
                        </a:rPr>
                        <a:t>Both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a:latin typeface="Open Sans Light" panose="020B0306030504020204" pitchFamily="34" charset="0"/>
                          <a:ea typeface="Open Sans Light" panose="020B0306030504020204" pitchFamily="34" charset="0"/>
                          <a:cs typeface="Open Sans Light" panose="020B0306030504020204" pitchFamily="34" charset="0"/>
                        </a:rPr>
                        <a:t>Online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500">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117419237"/>
                  </a:ext>
                </a:extLst>
              </a:tr>
              <a:tr h="618804">
                <a:tc>
                  <a:txBody>
                    <a:bodyPr/>
                    <a:lstStyle/>
                    <a:p>
                      <a:r>
                        <a:rPr lang="en-US" sz="1500" dirty="0">
                          <a:latin typeface="Open Sans Light" panose="020B0306030504020204" pitchFamily="34" charset="0"/>
                          <a:ea typeface="Open Sans Light" panose="020B0306030504020204" pitchFamily="34" charset="0"/>
                          <a:cs typeface="Open Sans Light" panose="020B0306030504020204" pitchFamily="34" charset="0"/>
                        </a:rPr>
                        <a:t>Closed Captioning</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500">
                          <a:latin typeface="Open Sans Light" panose="020B0306030504020204" pitchFamily="34" charset="0"/>
                          <a:ea typeface="Open Sans Light" panose="020B0306030504020204" pitchFamily="34" charset="0"/>
                          <a:cs typeface="Open Sans Light" panose="020B0306030504020204" pitchFamily="34" charset="0"/>
                        </a:rPr>
                        <a:t>ELA</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a:latin typeface="Open Sans Light" panose="020B0306030504020204" pitchFamily="34" charset="0"/>
                          <a:ea typeface="Open Sans Light" panose="020B0306030504020204" pitchFamily="34" charset="0"/>
                          <a:cs typeface="Open Sans Light" panose="020B0306030504020204" pitchFamily="34" charset="0"/>
                        </a:rPr>
                        <a:t>Online</a:t>
                      </a:r>
                    </a:p>
                    <a:p>
                      <a:endParaRPr lang="en-US" sz="1500">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422941739"/>
                  </a:ext>
                </a:extLst>
              </a:tr>
              <a:tr h="53015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i="0" u="none" strike="noStrike" cap="none" dirty="0">
                          <a:solidFill>
                            <a:schemeClr val="dk1"/>
                          </a:solidFill>
                          <a:latin typeface="Open Sans Light" panose="020B0306030504020204" pitchFamily="34" charset="0"/>
                          <a:ea typeface="Open Sans Light" panose="020B0306030504020204" pitchFamily="34" charset="0"/>
                          <a:cs typeface="Open Sans Light" panose="020B0306030504020204" pitchFamily="34" charset="0"/>
                          <a:sym typeface="Arial"/>
                        </a:rPr>
                        <a:t>Read Aloud / Human Reader</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500">
                          <a:latin typeface="Open Sans Light" panose="020B0306030504020204" pitchFamily="34" charset="0"/>
                          <a:ea typeface="Open Sans Light" panose="020B0306030504020204" pitchFamily="34" charset="0"/>
                          <a:cs typeface="Open Sans Light" panose="020B0306030504020204" pitchFamily="34" charset="0"/>
                        </a:rPr>
                        <a:t>Both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a:latin typeface="Open Sans Light" panose="020B0306030504020204" pitchFamily="34" charset="0"/>
                          <a:ea typeface="Open Sans Light" panose="020B0306030504020204" pitchFamily="34" charset="0"/>
                          <a:cs typeface="Open Sans Light" panose="020B0306030504020204" pitchFamily="34" charset="0"/>
                        </a:rPr>
                        <a:t>Online/Paper</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583272791"/>
                  </a:ext>
                </a:extLst>
              </a:tr>
              <a:tr h="53015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i="0" u="none" strike="noStrike" cap="none">
                          <a:solidFill>
                            <a:schemeClr val="dk1"/>
                          </a:solidFill>
                          <a:latin typeface="Open Sans Light" panose="020B0306030504020204" pitchFamily="34" charset="0"/>
                          <a:ea typeface="Open Sans Light" panose="020B0306030504020204" pitchFamily="34" charset="0"/>
                          <a:cs typeface="Open Sans Light" panose="020B0306030504020204" pitchFamily="34" charset="0"/>
                          <a:sym typeface="Arial"/>
                        </a:rPr>
                        <a:t>Human Signer</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500">
                          <a:latin typeface="Open Sans Light" panose="020B0306030504020204" pitchFamily="34" charset="0"/>
                          <a:ea typeface="Open Sans Light" panose="020B0306030504020204" pitchFamily="34" charset="0"/>
                          <a:cs typeface="Open Sans Light" panose="020B0306030504020204" pitchFamily="34" charset="0"/>
                        </a:rPr>
                        <a:t>Both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a:latin typeface="Open Sans Light" panose="020B0306030504020204" pitchFamily="34" charset="0"/>
                          <a:ea typeface="Open Sans Light" panose="020B0306030504020204" pitchFamily="34" charset="0"/>
                          <a:cs typeface="Open Sans Light" panose="020B0306030504020204" pitchFamily="34" charset="0"/>
                        </a:rPr>
                        <a:t>Online/Paper</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400842300"/>
                  </a:ext>
                </a:extLst>
              </a:tr>
              <a:tr h="530157">
                <a:tc>
                  <a:txBody>
                    <a:bodyPr/>
                    <a:lstStyle/>
                    <a:p>
                      <a:r>
                        <a:rPr lang="en-US" sz="1500" dirty="0">
                          <a:latin typeface="Open Sans Light" panose="020B0306030504020204" pitchFamily="34" charset="0"/>
                          <a:ea typeface="Open Sans Light" panose="020B0306030504020204" pitchFamily="34" charset="0"/>
                          <a:cs typeface="Open Sans Light" panose="020B0306030504020204" pitchFamily="34" charset="0"/>
                        </a:rPr>
                        <a:t>Text To Speech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a:latin typeface="Open Sans Light" panose="020B0306030504020204" pitchFamily="34" charset="0"/>
                          <a:ea typeface="Open Sans Light" panose="020B0306030504020204" pitchFamily="34" charset="0"/>
                          <a:cs typeface="Open Sans Light" panose="020B0306030504020204" pitchFamily="34" charset="0"/>
                        </a:rPr>
                        <a:t>Both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dirty="0">
                          <a:latin typeface="Open Sans Light" panose="020B0306030504020204" pitchFamily="34" charset="0"/>
                          <a:ea typeface="Open Sans Light" panose="020B0306030504020204" pitchFamily="34" charset="0"/>
                          <a:cs typeface="Open Sans Light" panose="020B0306030504020204" pitchFamily="34" charset="0"/>
                        </a:rPr>
                        <a:t>Online</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999147581"/>
                  </a:ext>
                </a:extLst>
              </a:tr>
            </a:tbl>
          </a:graphicData>
        </a:graphic>
      </p:graphicFrame>
      <p:sp>
        <p:nvSpPr>
          <p:cNvPr id="9" name="Rectangle 8">
            <a:extLst>
              <a:ext uri="{FF2B5EF4-FFF2-40B4-BE49-F238E27FC236}">
                <a16:creationId xmlns:a16="http://schemas.microsoft.com/office/drawing/2014/main" id="{850B8E06-258D-4D61-BE62-0DFF0569294D}"/>
              </a:ext>
            </a:extLst>
          </p:cNvPr>
          <p:cNvSpPr/>
          <p:nvPr/>
        </p:nvSpPr>
        <p:spPr>
          <a:xfrm>
            <a:off x="3569578" y="6376603"/>
            <a:ext cx="5195172" cy="307777"/>
          </a:xfrm>
          <a:prstGeom prst="rect">
            <a:avLst/>
          </a:prstGeom>
          <a:ln>
            <a:solidFill>
              <a:schemeClr val="tx2"/>
            </a:solidFill>
          </a:ln>
        </p:spPr>
        <p:txBody>
          <a:bodyPr wrap="square">
            <a:spAutoFit/>
          </a:bodyPr>
          <a:lstStyle/>
          <a:p>
            <a:pPr algn="ctr"/>
            <a:r>
              <a:rPr lang="en-US" sz="1400" b="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Student must have a 504 or IEP for assigned accommodations</a:t>
            </a:r>
          </a:p>
        </p:txBody>
      </p:sp>
    </p:spTree>
    <p:extLst>
      <p:ext uri="{BB962C8B-B14F-4D97-AF65-F5344CB8AC3E}">
        <p14:creationId xmlns:p14="http://schemas.microsoft.com/office/powerpoint/2010/main" val="14088727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dirty="0">
                <a:ea typeface="Open Sans Light" panose="020B0306030504020204" pitchFamily="34" charset="0"/>
                <a:cs typeface="Open Sans Light" panose="020B0306030504020204" pitchFamily="34" charset="0"/>
              </a:rPr>
              <a:t>ADAM – Online Accommodations Available</a:t>
            </a:r>
            <a:endParaRPr sz="4000" b="1" dirty="0">
              <a:ea typeface="Open Sans Light" panose="020B0306030504020204" pitchFamily="34" charset="0"/>
              <a:cs typeface="Open Sans Light" panose="020B0306030504020204" pitchFamily="34" charset="0"/>
            </a:endParaRP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53</a:t>
            </a:fld>
            <a:endParaRPr kern="0"/>
          </a:p>
        </p:txBody>
      </p:sp>
      <p:graphicFrame>
        <p:nvGraphicFramePr>
          <p:cNvPr id="2" name="Table 7">
            <a:extLst>
              <a:ext uri="{FF2B5EF4-FFF2-40B4-BE49-F238E27FC236}">
                <a16:creationId xmlns:a16="http://schemas.microsoft.com/office/drawing/2014/main" id="{38982E0B-5B15-732C-9614-C33D00E8D758}"/>
              </a:ext>
            </a:extLst>
          </p:cNvPr>
          <p:cNvGraphicFramePr>
            <a:graphicFrameLocks noGrp="1"/>
          </p:cNvGraphicFramePr>
          <p:nvPr>
            <p:extLst>
              <p:ext uri="{D42A27DB-BD31-4B8C-83A1-F6EECF244321}">
                <p14:modId xmlns:p14="http://schemas.microsoft.com/office/powerpoint/2010/main" val="2747642378"/>
              </p:ext>
            </p:extLst>
          </p:nvPr>
        </p:nvGraphicFramePr>
        <p:xfrm>
          <a:off x="1183729" y="2185638"/>
          <a:ext cx="9966871" cy="3236913"/>
        </p:xfrm>
        <a:graphic>
          <a:graphicData uri="http://schemas.openxmlformats.org/drawingml/2006/table">
            <a:tbl>
              <a:tblPr firstRow="1" bandRow="1">
                <a:tableStyleId>{3C2FFA5D-87B4-456A-9821-1D502468CF0F}</a:tableStyleId>
              </a:tblPr>
              <a:tblGrid>
                <a:gridCol w="4592603">
                  <a:extLst>
                    <a:ext uri="{9D8B030D-6E8A-4147-A177-3AD203B41FA5}">
                      <a16:colId xmlns:a16="http://schemas.microsoft.com/office/drawing/2014/main" val="97855373"/>
                    </a:ext>
                  </a:extLst>
                </a:gridCol>
                <a:gridCol w="2720897">
                  <a:extLst>
                    <a:ext uri="{9D8B030D-6E8A-4147-A177-3AD203B41FA5}">
                      <a16:colId xmlns:a16="http://schemas.microsoft.com/office/drawing/2014/main" val="2186610123"/>
                    </a:ext>
                  </a:extLst>
                </a:gridCol>
                <a:gridCol w="2653371">
                  <a:extLst>
                    <a:ext uri="{9D8B030D-6E8A-4147-A177-3AD203B41FA5}">
                      <a16:colId xmlns:a16="http://schemas.microsoft.com/office/drawing/2014/main" val="309247281"/>
                    </a:ext>
                  </a:extLst>
                </a:gridCol>
              </a:tblGrid>
              <a:tr h="437844">
                <a:tc>
                  <a:txBody>
                    <a:bodyPr/>
                    <a:lstStyle/>
                    <a:p>
                      <a:pPr algn="ctr"/>
                      <a:r>
                        <a:rPr lang="en-US" sz="16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Accommodation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6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ELA/Math</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6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Paper/Online</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041694361"/>
                  </a:ext>
                </a:extLst>
              </a:tr>
              <a:tr h="733035">
                <a:tc>
                  <a:txBody>
                    <a:bodyPr/>
                    <a:lstStyle/>
                    <a:p>
                      <a:r>
                        <a:rPr lang="en-US" sz="1600" dirty="0">
                          <a:latin typeface="Open Sans Light" panose="020B0306030504020204" pitchFamily="34" charset="0"/>
                          <a:ea typeface="Open Sans Light" panose="020B0306030504020204" pitchFamily="34" charset="0"/>
                          <a:cs typeface="Open Sans Light" panose="020B0306030504020204" pitchFamily="34" charset="0"/>
                        </a:rPr>
                        <a:t>Braille plus Tactile Graphics</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600" dirty="0">
                          <a:latin typeface="Open Sans Light" panose="020B0306030504020204" pitchFamily="34" charset="0"/>
                          <a:ea typeface="Open Sans Light" panose="020B0306030504020204" pitchFamily="34" charset="0"/>
                          <a:cs typeface="Open Sans Light" panose="020B0306030504020204" pitchFamily="34" charset="0"/>
                        </a:rPr>
                        <a:t>Math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600">
                          <a:latin typeface="Open Sans Light" panose="020B0306030504020204" pitchFamily="34" charset="0"/>
                          <a:ea typeface="Open Sans Light" panose="020B0306030504020204" pitchFamily="34" charset="0"/>
                          <a:cs typeface="Open Sans Light" panose="020B0306030504020204" pitchFamily="34" charset="0"/>
                        </a:rPr>
                        <a:t>Online Test &amp; Paper Tactile Graphics</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698608465"/>
                  </a:ext>
                </a:extLst>
              </a:tr>
              <a:tr h="688678">
                <a:tc>
                  <a:txBody>
                    <a:bodyPr/>
                    <a:lstStyle/>
                    <a:p>
                      <a:r>
                        <a:rPr lang="en-US" sz="1600">
                          <a:latin typeface="Open Sans Light" panose="020B0306030504020204" pitchFamily="34" charset="0"/>
                          <a:ea typeface="Open Sans Light" panose="020B0306030504020204" pitchFamily="34" charset="0"/>
                          <a:cs typeface="Open Sans Light" panose="020B0306030504020204" pitchFamily="34" charset="0"/>
                        </a:rPr>
                        <a:t>Refreshable Braille</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600">
                          <a:latin typeface="Open Sans Light" panose="020B0306030504020204" pitchFamily="34" charset="0"/>
                          <a:ea typeface="Open Sans Light" panose="020B0306030504020204" pitchFamily="34" charset="0"/>
                          <a:cs typeface="Open Sans Light" panose="020B0306030504020204" pitchFamily="34" charset="0"/>
                        </a:rPr>
                        <a:t>Both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600">
                          <a:latin typeface="Open Sans Light" panose="020B0306030504020204" pitchFamily="34" charset="0"/>
                          <a:ea typeface="Open Sans Light" panose="020B0306030504020204" pitchFamily="34" charset="0"/>
                          <a:cs typeface="Open Sans Light" panose="020B0306030504020204" pitchFamily="34" charset="0"/>
                        </a:rPr>
                        <a:t>Online</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50343358"/>
                  </a:ext>
                </a:extLst>
              </a:tr>
              <a:tr h="68867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a:latin typeface="Open Sans Light" panose="020B0306030504020204" pitchFamily="34" charset="0"/>
                          <a:ea typeface="Open Sans Light" panose="020B0306030504020204" pitchFamily="34" charset="0"/>
                          <a:cs typeface="Open Sans Light" panose="020B0306030504020204" pitchFamily="34" charset="0"/>
                        </a:rPr>
                        <a:t>Answer Masking</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a:latin typeface="Open Sans Light" panose="020B0306030504020204" pitchFamily="34" charset="0"/>
                          <a:ea typeface="Open Sans Light" panose="020B0306030504020204" pitchFamily="34" charset="0"/>
                          <a:cs typeface="Open Sans Light" panose="020B0306030504020204" pitchFamily="34" charset="0"/>
                        </a:rPr>
                        <a:t>Both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Online</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117419237"/>
                  </a:ext>
                </a:extLst>
              </a:tr>
              <a:tr h="68867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0" i="0" u="none" strike="noStrike" cap="none">
                          <a:solidFill>
                            <a:schemeClr val="dk1"/>
                          </a:solidFill>
                          <a:latin typeface="Open Sans Light" panose="020B0306030504020204" pitchFamily="34" charset="0"/>
                          <a:ea typeface="Open Sans Light" panose="020B0306030504020204" pitchFamily="34" charset="0"/>
                          <a:cs typeface="Open Sans Light" panose="020B0306030504020204" pitchFamily="34" charset="0"/>
                          <a:sym typeface="Arial"/>
                        </a:rPr>
                        <a:t>Color Contrast</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a:latin typeface="Open Sans Light" panose="020B0306030504020204" pitchFamily="34" charset="0"/>
                          <a:ea typeface="Open Sans Light" panose="020B0306030504020204" pitchFamily="34" charset="0"/>
                          <a:cs typeface="Open Sans Light" panose="020B0306030504020204" pitchFamily="34" charset="0"/>
                        </a:rPr>
                        <a:t>Both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Online</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320205887"/>
                  </a:ext>
                </a:extLst>
              </a:tr>
            </a:tbl>
          </a:graphicData>
        </a:graphic>
      </p:graphicFrame>
      <p:sp>
        <p:nvSpPr>
          <p:cNvPr id="3" name="Rectangle 2">
            <a:extLst>
              <a:ext uri="{FF2B5EF4-FFF2-40B4-BE49-F238E27FC236}">
                <a16:creationId xmlns:a16="http://schemas.microsoft.com/office/drawing/2014/main" id="{09259D4F-B223-9B9A-7012-1A8038822097}"/>
              </a:ext>
            </a:extLst>
          </p:cNvPr>
          <p:cNvSpPr/>
          <p:nvPr/>
        </p:nvSpPr>
        <p:spPr>
          <a:xfrm>
            <a:off x="3569578" y="6376603"/>
            <a:ext cx="5195172" cy="307777"/>
          </a:xfrm>
          <a:prstGeom prst="rect">
            <a:avLst/>
          </a:prstGeom>
          <a:ln>
            <a:solidFill>
              <a:schemeClr val="tx2"/>
            </a:solidFill>
          </a:ln>
        </p:spPr>
        <p:txBody>
          <a:bodyPr wrap="square">
            <a:spAutoFit/>
          </a:bodyPr>
          <a:lstStyle/>
          <a:p>
            <a:pPr algn="ctr"/>
            <a:r>
              <a:rPr lang="en-US" sz="1400" b="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Student must have a 504 or IEP for assigned accommodations</a:t>
            </a:r>
          </a:p>
        </p:txBody>
      </p:sp>
    </p:spTree>
    <p:extLst>
      <p:ext uri="{BB962C8B-B14F-4D97-AF65-F5344CB8AC3E}">
        <p14:creationId xmlns:p14="http://schemas.microsoft.com/office/powerpoint/2010/main" val="29313974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dirty="0">
                <a:ea typeface="Open Sans Light" panose="020B0306030504020204" pitchFamily="34" charset="0"/>
                <a:cs typeface="Open Sans Light" panose="020B0306030504020204" pitchFamily="34" charset="0"/>
              </a:rPr>
              <a:t>ADAM – Paper Accommodations Available</a:t>
            </a:r>
            <a:endParaRPr sz="4000" b="1" dirty="0">
              <a:ea typeface="Open Sans Light" panose="020B0306030504020204" pitchFamily="34" charset="0"/>
              <a:cs typeface="Open Sans Light" panose="020B0306030504020204" pitchFamily="34" charset="0"/>
            </a:endParaRP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54</a:t>
            </a:fld>
            <a:endParaRPr kern="0"/>
          </a:p>
        </p:txBody>
      </p:sp>
      <p:graphicFrame>
        <p:nvGraphicFramePr>
          <p:cNvPr id="3" name="Table 7">
            <a:extLst>
              <a:ext uri="{FF2B5EF4-FFF2-40B4-BE49-F238E27FC236}">
                <a16:creationId xmlns:a16="http://schemas.microsoft.com/office/drawing/2014/main" id="{F12074C7-C8E4-23AB-2EE1-5FF61FA2B816}"/>
              </a:ext>
            </a:extLst>
          </p:cNvPr>
          <p:cNvGraphicFramePr>
            <a:graphicFrameLocks noGrp="1"/>
          </p:cNvGraphicFramePr>
          <p:nvPr>
            <p:extLst>
              <p:ext uri="{D42A27DB-BD31-4B8C-83A1-F6EECF244321}">
                <p14:modId xmlns:p14="http://schemas.microsoft.com/office/powerpoint/2010/main" val="1569338079"/>
              </p:ext>
            </p:extLst>
          </p:nvPr>
        </p:nvGraphicFramePr>
        <p:xfrm>
          <a:off x="1183729" y="2185637"/>
          <a:ext cx="9966871" cy="3076721"/>
        </p:xfrm>
        <a:graphic>
          <a:graphicData uri="http://schemas.openxmlformats.org/drawingml/2006/table">
            <a:tbl>
              <a:tblPr firstRow="1" bandRow="1">
                <a:tableStyleId>{3C2FFA5D-87B4-456A-9821-1D502468CF0F}</a:tableStyleId>
              </a:tblPr>
              <a:tblGrid>
                <a:gridCol w="4592603">
                  <a:extLst>
                    <a:ext uri="{9D8B030D-6E8A-4147-A177-3AD203B41FA5}">
                      <a16:colId xmlns:a16="http://schemas.microsoft.com/office/drawing/2014/main" val="97855373"/>
                    </a:ext>
                  </a:extLst>
                </a:gridCol>
                <a:gridCol w="2687444">
                  <a:extLst>
                    <a:ext uri="{9D8B030D-6E8A-4147-A177-3AD203B41FA5}">
                      <a16:colId xmlns:a16="http://schemas.microsoft.com/office/drawing/2014/main" val="2186610123"/>
                    </a:ext>
                  </a:extLst>
                </a:gridCol>
                <a:gridCol w="2686824">
                  <a:extLst>
                    <a:ext uri="{9D8B030D-6E8A-4147-A177-3AD203B41FA5}">
                      <a16:colId xmlns:a16="http://schemas.microsoft.com/office/drawing/2014/main" val="309247281"/>
                    </a:ext>
                  </a:extLst>
                </a:gridCol>
              </a:tblGrid>
              <a:tr h="446051">
                <a:tc>
                  <a:txBody>
                    <a:bodyPr/>
                    <a:lstStyle/>
                    <a:p>
                      <a:pPr algn="ctr"/>
                      <a:r>
                        <a:rPr lang="en-US" sz="16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Accommodation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6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ELA/Math</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6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Paper/Online</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041694361"/>
                  </a:ext>
                </a:extLst>
              </a:tr>
              <a:tr h="87689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i="0" u="none" strike="noStrike" cap="none">
                          <a:solidFill>
                            <a:schemeClr val="dk1"/>
                          </a:solidFill>
                          <a:latin typeface="Open Sans Light" panose="020B0306030504020204" pitchFamily="34" charset="0"/>
                          <a:ea typeface="Open Sans Light" panose="020B0306030504020204" pitchFamily="34" charset="0"/>
                          <a:cs typeface="Open Sans Light" panose="020B0306030504020204" pitchFamily="34" charset="0"/>
                          <a:sym typeface="Arial"/>
                        </a:rPr>
                        <a:t>Braille​</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a:latin typeface="Open Sans Light" panose="020B0306030504020204" pitchFamily="34" charset="0"/>
                          <a:ea typeface="Open Sans Light" panose="020B0306030504020204" pitchFamily="34" charset="0"/>
                          <a:cs typeface="Open Sans Light" panose="020B0306030504020204" pitchFamily="34" charset="0"/>
                        </a:rPr>
                        <a:t>Both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dirty="0">
                          <a:latin typeface="Open Sans Light" panose="020B0306030504020204" pitchFamily="34" charset="0"/>
                          <a:ea typeface="Open Sans Light" panose="020B0306030504020204" pitchFamily="34" charset="0"/>
                          <a:cs typeface="Open Sans Light" panose="020B0306030504020204" pitchFamily="34" charset="0"/>
                        </a:rPr>
                        <a:t>Paper</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320205887"/>
                  </a:ext>
                </a:extLst>
              </a:tr>
              <a:tr h="876890">
                <a:tc>
                  <a:txBody>
                    <a:bodyPr/>
                    <a:lstStyle/>
                    <a:p>
                      <a:r>
                        <a:rPr lang="en-US" sz="1500">
                          <a:latin typeface="Open Sans Light" panose="020B0306030504020204" pitchFamily="34" charset="0"/>
                          <a:ea typeface="Open Sans Light" panose="020B0306030504020204" pitchFamily="34" charset="0"/>
                          <a:cs typeface="Open Sans Light" panose="020B0306030504020204" pitchFamily="34" charset="0"/>
                        </a:rPr>
                        <a:t>Large Print</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500">
                          <a:latin typeface="Open Sans Light" panose="020B0306030504020204" pitchFamily="34" charset="0"/>
                          <a:ea typeface="Open Sans Light" panose="020B0306030504020204" pitchFamily="34" charset="0"/>
                          <a:cs typeface="Open Sans Light" panose="020B0306030504020204" pitchFamily="34" charset="0"/>
                        </a:rPr>
                        <a:t>Both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500">
                          <a:latin typeface="Open Sans Light" panose="020B0306030504020204" pitchFamily="34" charset="0"/>
                          <a:ea typeface="Open Sans Light" panose="020B0306030504020204" pitchFamily="34" charset="0"/>
                          <a:cs typeface="Open Sans Light" panose="020B0306030504020204" pitchFamily="34" charset="0"/>
                        </a:rPr>
                        <a:t>Paper</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923925641"/>
                  </a:ext>
                </a:extLst>
              </a:tr>
              <a:tr h="876890">
                <a:tc>
                  <a:txBody>
                    <a:bodyPr/>
                    <a:lstStyle/>
                    <a:p>
                      <a:r>
                        <a:rPr lang="en-US" sz="1500" dirty="0">
                          <a:latin typeface="Open Sans Light" panose="020B0306030504020204" pitchFamily="34" charset="0"/>
                          <a:ea typeface="Open Sans Light" panose="020B0306030504020204" pitchFamily="34" charset="0"/>
                          <a:cs typeface="Open Sans Light" panose="020B0306030504020204" pitchFamily="34" charset="0"/>
                        </a:rPr>
                        <a:t>Paper</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a:latin typeface="Open Sans Light" panose="020B0306030504020204" pitchFamily="34" charset="0"/>
                          <a:ea typeface="Open Sans Light" panose="020B0306030504020204" pitchFamily="34" charset="0"/>
                          <a:cs typeface="Open Sans Light" panose="020B0306030504020204" pitchFamily="34" charset="0"/>
                        </a:rPr>
                        <a:t>Both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dirty="0">
                          <a:latin typeface="Open Sans Light" panose="020B0306030504020204" pitchFamily="34" charset="0"/>
                          <a:ea typeface="Open Sans Light" panose="020B0306030504020204" pitchFamily="34" charset="0"/>
                          <a:cs typeface="Open Sans Light" panose="020B0306030504020204" pitchFamily="34" charset="0"/>
                        </a:rPr>
                        <a:t>Paper</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999147581"/>
                  </a:ext>
                </a:extLst>
              </a:tr>
            </a:tbl>
          </a:graphicData>
        </a:graphic>
      </p:graphicFrame>
      <p:sp>
        <p:nvSpPr>
          <p:cNvPr id="4" name="Rectangle 3">
            <a:extLst>
              <a:ext uri="{FF2B5EF4-FFF2-40B4-BE49-F238E27FC236}">
                <a16:creationId xmlns:a16="http://schemas.microsoft.com/office/drawing/2014/main" id="{8AA5F5E8-B252-6FDB-0E68-7E96D65824EB}"/>
              </a:ext>
            </a:extLst>
          </p:cNvPr>
          <p:cNvSpPr/>
          <p:nvPr/>
        </p:nvSpPr>
        <p:spPr>
          <a:xfrm>
            <a:off x="3569578" y="6376603"/>
            <a:ext cx="5195172" cy="307777"/>
          </a:xfrm>
          <a:prstGeom prst="rect">
            <a:avLst/>
          </a:prstGeom>
          <a:ln>
            <a:solidFill>
              <a:schemeClr val="tx2"/>
            </a:solidFill>
          </a:ln>
        </p:spPr>
        <p:txBody>
          <a:bodyPr wrap="square">
            <a:spAutoFit/>
          </a:bodyPr>
          <a:lstStyle/>
          <a:p>
            <a:pPr algn="ctr"/>
            <a:r>
              <a:rPr lang="en-US" sz="1400" b="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Student must have a 504 or IEP for assigned accommodations</a:t>
            </a:r>
          </a:p>
        </p:txBody>
      </p:sp>
    </p:spTree>
    <p:extLst>
      <p:ext uri="{BB962C8B-B14F-4D97-AF65-F5344CB8AC3E}">
        <p14:creationId xmlns:p14="http://schemas.microsoft.com/office/powerpoint/2010/main" val="17526438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dirty="0">
                <a:ea typeface="Open Sans Light" panose="020B0306030504020204" pitchFamily="34" charset="0"/>
                <a:cs typeface="Open Sans Light" panose="020B0306030504020204" pitchFamily="34" charset="0"/>
              </a:rPr>
              <a:t>ADAM – Accommodated Forms Hierarchy</a:t>
            </a:r>
            <a:endParaRPr sz="4000" b="1" dirty="0">
              <a:ea typeface="Open Sans Light" panose="020B0306030504020204" pitchFamily="34" charset="0"/>
              <a:cs typeface="Open Sans Light" panose="020B0306030504020204" pitchFamily="34" charset="0"/>
            </a:endParaRPr>
          </a:p>
        </p:txBody>
      </p:sp>
      <p:sp>
        <p:nvSpPr>
          <p:cNvPr id="4" name="Content Placeholder 3">
            <a:extLst>
              <a:ext uri="{FF2B5EF4-FFF2-40B4-BE49-F238E27FC236}">
                <a16:creationId xmlns:a16="http://schemas.microsoft.com/office/drawing/2014/main" id="{BBF5C1EA-FE46-4196-8034-EEF252F8F5EE}"/>
              </a:ext>
            </a:extLst>
          </p:cNvPr>
          <p:cNvSpPr>
            <a:spLocks noGrp="1"/>
          </p:cNvSpPr>
          <p:nvPr>
            <p:ph sz="quarter" idx="16"/>
          </p:nvPr>
        </p:nvSpPr>
        <p:spPr/>
        <p:txBody>
          <a:bodyPr/>
          <a:lstStyle/>
          <a:p>
            <a:r>
              <a:rPr lang="en-US" sz="2000"/>
              <a:t>Students with multiple accommodations will be assigned to a form that supports all, or most of their form determinant accommodations as outlined below. </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55</a:t>
            </a:fld>
            <a:endParaRPr kern="0"/>
          </a:p>
        </p:txBody>
      </p:sp>
      <p:sp>
        <p:nvSpPr>
          <p:cNvPr id="2" name="Rectangle 1">
            <a:extLst>
              <a:ext uri="{FF2B5EF4-FFF2-40B4-BE49-F238E27FC236}">
                <a16:creationId xmlns:a16="http://schemas.microsoft.com/office/drawing/2014/main" id="{833CCF70-33DA-4D63-831E-517D83244DBE}"/>
              </a:ext>
            </a:extLst>
          </p:cNvPr>
          <p:cNvSpPr/>
          <p:nvPr/>
        </p:nvSpPr>
        <p:spPr>
          <a:xfrm>
            <a:off x="527590" y="1087527"/>
            <a:ext cx="10268756" cy="2062103"/>
          </a:xfrm>
          <a:prstGeom prst="rect">
            <a:avLst/>
          </a:prstGeom>
        </p:spPr>
        <p:txBody>
          <a:bodyPr wrap="square">
            <a:spAutoFit/>
          </a:bodyPr>
          <a:lstStyle/>
          <a:p>
            <a:pPr marL="169329"/>
            <a:endParaRPr lang="en-US" sz="3200">
              <a:solidFill>
                <a:schemeClr val="dk1"/>
              </a:solidFill>
            </a:endParaRPr>
          </a:p>
          <a:p>
            <a:pPr marL="169329"/>
            <a:endParaRPr lang="en-US" sz="3200">
              <a:solidFill>
                <a:schemeClr val="dk1"/>
              </a:solidFill>
            </a:endParaRPr>
          </a:p>
          <a:p>
            <a:pPr marL="169329"/>
            <a:endParaRPr lang="en-US" sz="3200">
              <a:solidFill>
                <a:schemeClr val="dk1"/>
              </a:solidFill>
            </a:endParaRPr>
          </a:p>
          <a:p>
            <a:pPr marL="169329"/>
            <a:endParaRPr lang="en-US" sz="3200">
              <a:solidFill>
                <a:schemeClr val="dk1"/>
              </a:solidFill>
            </a:endParaRPr>
          </a:p>
        </p:txBody>
      </p:sp>
      <p:graphicFrame>
        <p:nvGraphicFramePr>
          <p:cNvPr id="5" name="Table 5">
            <a:extLst>
              <a:ext uri="{FF2B5EF4-FFF2-40B4-BE49-F238E27FC236}">
                <a16:creationId xmlns:a16="http://schemas.microsoft.com/office/drawing/2014/main" id="{12FFC397-FB32-407C-BFAA-726653536F82}"/>
              </a:ext>
            </a:extLst>
          </p:cNvPr>
          <p:cNvGraphicFramePr>
            <a:graphicFrameLocks noGrp="1"/>
          </p:cNvGraphicFramePr>
          <p:nvPr>
            <p:extLst>
              <p:ext uri="{D42A27DB-BD31-4B8C-83A1-F6EECF244321}">
                <p14:modId xmlns:p14="http://schemas.microsoft.com/office/powerpoint/2010/main" val="2584845635"/>
              </p:ext>
            </p:extLst>
          </p:nvPr>
        </p:nvGraphicFramePr>
        <p:xfrm>
          <a:off x="752817" y="2793933"/>
          <a:ext cx="10828694" cy="3492567"/>
        </p:xfrm>
        <a:graphic>
          <a:graphicData uri="http://schemas.openxmlformats.org/drawingml/2006/table">
            <a:tbl>
              <a:tblPr firstRow="1" bandRow="1"/>
              <a:tblGrid>
                <a:gridCol w="5414347">
                  <a:extLst>
                    <a:ext uri="{9D8B030D-6E8A-4147-A177-3AD203B41FA5}">
                      <a16:colId xmlns:a16="http://schemas.microsoft.com/office/drawing/2014/main" val="512935446"/>
                    </a:ext>
                  </a:extLst>
                </a:gridCol>
                <a:gridCol w="5414347">
                  <a:extLst>
                    <a:ext uri="{9D8B030D-6E8A-4147-A177-3AD203B41FA5}">
                      <a16:colId xmlns:a16="http://schemas.microsoft.com/office/drawing/2014/main" val="3934875076"/>
                    </a:ext>
                  </a:extLst>
                </a:gridCol>
              </a:tblGrid>
              <a:tr h="461271">
                <a:tc>
                  <a:txBody>
                    <a:bodyPr/>
                    <a:lstStyle/>
                    <a:p>
                      <a:pPr algn="ctr"/>
                      <a:r>
                        <a:rPr lang="en-US" sz="1900" b="1" i="0" u="none" strike="noStrike" cap="none" dirty="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sym typeface="Arial"/>
                        </a:rPr>
                        <a:t>Online Form Assignment Order</a:t>
                      </a:r>
                      <a:endParaRPr lang="en-US" sz="24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nchor="ctr">
                    <a:solidFill>
                      <a:schemeClr val="bg2"/>
                    </a:solidFill>
                  </a:tcPr>
                </a:tc>
                <a:tc>
                  <a:txBody>
                    <a:bodyPr/>
                    <a:lstStyle/>
                    <a:p>
                      <a:pPr algn="ctr"/>
                      <a:r>
                        <a:rPr lang="en-US" sz="1900" b="1" i="0" u="none" strike="noStrike" cap="none" dirty="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sym typeface="Arial"/>
                        </a:rPr>
                        <a:t>Paper Form Assignment Order</a:t>
                      </a:r>
                      <a:endParaRPr lang="en-US" sz="24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nchor="ctr">
                    <a:solidFill>
                      <a:schemeClr val="bg2"/>
                    </a:solidFill>
                  </a:tcPr>
                </a:tc>
                <a:extLst>
                  <a:ext uri="{0D108BD9-81ED-4DB2-BD59-A6C34878D82A}">
                    <a16:rowId xmlns:a16="http://schemas.microsoft.com/office/drawing/2014/main" val="2624988818"/>
                  </a:ext>
                </a:extLst>
              </a:tr>
              <a:tr h="3031296">
                <a:tc>
                  <a:txBody>
                    <a:bodyPr/>
                    <a:lstStyle/>
                    <a:p>
                      <a:pPr marL="342900" indent="-342900">
                        <a:buFont typeface="+mj-lt"/>
                        <a:buAutoNum type="arabicPeriod"/>
                      </a:pPr>
                      <a:r>
                        <a:rPr lang="en-US" sz="1700" b="0" i="0" u="none" strike="noStrike" cap="none"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sym typeface="Arial"/>
                        </a:rPr>
                        <a:t>Braille Tactile Graphics</a:t>
                      </a:r>
                    </a:p>
                    <a:p>
                      <a:pPr marL="342900" indent="-342900">
                        <a:buFont typeface="+mj-lt"/>
                        <a:buAutoNum type="arabicPeriod"/>
                      </a:pPr>
                      <a:r>
                        <a:rPr lang="en-US" sz="1700" b="0" i="0" u="none" strike="noStrike" cap="none"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sym typeface="Arial"/>
                        </a:rPr>
                        <a:t>Human Signer</a:t>
                      </a:r>
                    </a:p>
                    <a:p>
                      <a:pPr marL="342900" indent="-342900">
                        <a:buFont typeface="+mj-lt"/>
                        <a:buAutoNum type="arabicPeriod"/>
                      </a:pPr>
                      <a:r>
                        <a:rPr lang="en-US" sz="1700" b="0" i="0" u="none" strike="noStrike" cap="none"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sym typeface="Arial"/>
                        </a:rPr>
                        <a:t>American Sign Language (ASL)</a:t>
                      </a:r>
                    </a:p>
                    <a:p>
                      <a:pPr marL="342900" indent="-342900">
                        <a:buFont typeface="+mj-lt"/>
                        <a:buAutoNum type="arabicPeriod"/>
                      </a:pPr>
                      <a:r>
                        <a:rPr lang="en-US" sz="1700" b="0" i="0" u="none" strike="noStrike" cap="none"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sym typeface="Arial"/>
                        </a:rPr>
                        <a:t>Refreshable Braille / Assistive Technology</a:t>
                      </a:r>
                    </a:p>
                    <a:p>
                      <a:pPr marL="342900" indent="-342900">
                        <a:buFont typeface="+mj-lt"/>
                        <a:buAutoNum type="arabicPeriod"/>
                      </a:pPr>
                      <a:r>
                        <a:rPr lang="en-US" sz="1700" b="0" i="0" u="none" strike="noStrike" cap="none"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sym typeface="Arial"/>
                        </a:rPr>
                        <a:t>Closed Caption</a:t>
                      </a:r>
                    </a:p>
                    <a:p>
                      <a:pPr marL="342900" indent="-342900">
                        <a:buFont typeface="+mj-lt"/>
                        <a:buAutoNum type="arabicPeriod"/>
                      </a:pPr>
                      <a:r>
                        <a:rPr lang="en-US" sz="1700" b="0" i="0" u="none" strike="noStrike" cap="none"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sym typeface="Arial"/>
                        </a:rPr>
                        <a:t>Text to Speech (TTS)</a:t>
                      </a:r>
                    </a:p>
                    <a:p>
                      <a:pPr marL="342900" indent="-342900">
                        <a:buFont typeface="+mj-lt"/>
                        <a:buAutoNum type="arabicPeriod"/>
                      </a:pPr>
                      <a:r>
                        <a:rPr lang="en-US" sz="1700" b="0" i="0" u="none" strike="noStrike" cap="none"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sym typeface="Arial"/>
                        </a:rPr>
                        <a:t>Human Read Aloud</a:t>
                      </a:r>
                    </a:p>
                    <a:p>
                      <a:pPr marL="342900" indent="-342900">
                        <a:buFont typeface="+mj-lt"/>
                        <a:buAutoNum type="arabicPeriod"/>
                      </a:pPr>
                      <a:r>
                        <a:rPr lang="en-US" sz="1700" b="0" i="0" u="none" strike="noStrike" cap="none"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sym typeface="Arial"/>
                        </a:rPr>
                        <a:t>Assistive Technology (Screen Reader)</a:t>
                      </a:r>
                    </a:p>
                    <a:p>
                      <a:pPr marL="342900" indent="-342900">
                        <a:buFont typeface="+mj-lt"/>
                        <a:buAutoNum type="arabicPeriod"/>
                      </a:pPr>
                      <a:r>
                        <a:rPr lang="en-US" sz="1700" b="0" i="0" u="none" strike="noStrike" cap="none"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sym typeface="Arial"/>
                        </a:rPr>
                        <a:t>Assistive Technology (Non-Screen Reader)</a:t>
                      </a:r>
                    </a:p>
                    <a:p>
                      <a:pPr marL="342900" indent="-342900">
                        <a:buFont typeface="+mj-lt"/>
                        <a:buAutoNum type="arabicPeriod"/>
                      </a:pPr>
                      <a:r>
                        <a:rPr lang="en-US" sz="1700" b="0" i="0" u="none" strike="noStrike" cap="none"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sym typeface="Arial"/>
                        </a:rPr>
                        <a:t>Large Print</a:t>
                      </a:r>
                    </a:p>
                  </a:txBody>
                  <a:tcPr marL="121920" marR="121920" marT="60960" marB="60960">
                    <a:solidFill>
                      <a:schemeClr val="bg2"/>
                    </a:solidFill>
                  </a:tcPr>
                </a:tc>
                <a:tc>
                  <a:txBody>
                    <a:bodyPr/>
                    <a:lstStyle/>
                    <a:p>
                      <a:pPr marL="342900" indent="-342900">
                        <a:buFont typeface="+mj-lt"/>
                        <a:buAutoNum type="arabicPeriod"/>
                      </a:pPr>
                      <a:r>
                        <a:rPr lang="en-US" sz="1700" b="0" i="0" u="none" strike="noStrike" cap="none"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sym typeface="Arial"/>
                        </a:rPr>
                        <a:t>Paper</a:t>
                      </a:r>
                    </a:p>
                    <a:p>
                      <a:pPr marL="342900" indent="-342900">
                        <a:buFont typeface="+mj-lt"/>
                        <a:buAutoNum type="arabicPeriod"/>
                      </a:pPr>
                      <a:r>
                        <a:rPr lang="en-US" sz="1700" b="0" i="0" u="none" strike="noStrike" cap="none"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sym typeface="Arial"/>
                        </a:rPr>
                        <a:t>Braille Tactile Graphics</a:t>
                      </a:r>
                    </a:p>
                    <a:p>
                      <a:pPr marL="342900" indent="-342900">
                        <a:buFont typeface="+mj-lt"/>
                        <a:buAutoNum type="arabicPeriod"/>
                      </a:pPr>
                      <a:r>
                        <a:rPr lang="en-US" sz="1700" b="0" i="0" u="none" strike="noStrike" cap="none"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sym typeface="Arial"/>
                        </a:rPr>
                        <a:t>Human Signer</a:t>
                      </a:r>
                    </a:p>
                    <a:p>
                      <a:pPr marL="342900" indent="-342900">
                        <a:buFont typeface="+mj-lt"/>
                        <a:buAutoNum type="arabicPeriod"/>
                      </a:pPr>
                      <a:r>
                        <a:rPr lang="en-US" sz="1700" b="0" i="0" u="none" strike="noStrike" cap="none"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sym typeface="Arial"/>
                        </a:rPr>
                        <a:t>Read Aloud / Human Reader</a:t>
                      </a:r>
                    </a:p>
                    <a:p>
                      <a:pPr marL="342900" indent="-342900">
                        <a:buFont typeface="+mj-lt"/>
                        <a:buAutoNum type="arabicPeriod"/>
                      </a:pPr>
                      <a:r>
                        <a:rPr lang="en-US" sz="1700" b="0" i="0" u="none" strike="noStrike" cap="none"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sym typeface="Arial"/>
                        </a:rPr>
                        <a:t>Large Print</a:t>
                      </a:r>
                    </a:p>
                    <a:p>
                      <a:endParaRPr lang="en-US" sz="16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solidFill>
                      <a:schemeClr val="bg2"/>
                    </a:solidFill>
                  </a:tcPr>
                </a:tc>
                <a:extLst>
                  <a:ext uri="{0D108BD9-81ED-4DB2-BD59-A6C34878D82A}">
                    <a16:rowId xmlns:a16="http://schemas.microsoft.com/office/drawing/2014/main" val="1475091420"/>
                  </a:ext>
                </a:extLst>
              </a:tr>
            </a:tbl>
          </a:graphicData>
        </a:graphic>
      </p:graphicFrame>
    </p:spTree>
    <p:extLst>
      <p:ext uri="{BB962C8B-B14F-4D97-AF65-F5344CB8AC3E}">
        <p14:creationId xmlns:p14="http://schemas.microsoft.com/office/powerpoint/2010/main" val="19044884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360054F0-6489-404C-924B-AE9A99EABBD4}"/>
              </a:ext>
            </a:extLst>
          </p:cNvPr>
          <p:cNvSpPr>
            <a:spLocks noGrp="1"/>
          </p:cNvSpPr>
          <p:nvPr>
            <p:ph type="sldNum" sz="quarter" idx="15"/>
          </p:nvPr>
        </p:nvSpPr>
        <p:spPr/>
        <p:txBody>
          <a:bodyPr/>
          <a:lstStyle/>
          <a:p>
            <a:fld id="{DEE62800-5F1C-45B1-BAA1-436A6B68D5BA}" type="slidenum">
              <a:rPr lang="en-US" smtClean="0"/>
              <a:pPr/>
              <a:t>56</a:t>
            </a:fld>
            <a:endParaRPr lang="en-US"/>
          </a:p>
        </p:txBody>
      </p:sp>
      <p:pic>
        <p:nvPicPr>
          <p:cNvPr id="38" name="Picture 37">
            <a:extLst>
              <a:ext uri="{FF2B5EF4-FFF2-40B4-BE49-F238E27FC236}">
                <a16:creationId xmlns:a16="http://schemas.microsoft.com/office/drawing/2014/main" id="{1DAA1070-47E2-F8F9-58D5-EB839EDD7B91}"/>
              </a:ext>
            </a:extLst>
          </p:cNvPr>
          <p:cNvPicPr>
            <a:picLocks noChangeAspect="1"/>
          </p:cNvPicPr>
          <p:nvPr/>
        </p:nvPicPr>
        <p:blipFill>
          <a:blip r:embed="rId4"/>
          <a:srcRect/>
          <a:stretch/>
        </p:blipFill>
        <p:spPr>
          <a:xfrm>
            <a:off x="1000786" y="3489022"/>
            <a:ext cx="2058246" cy="2918020"/>
          </a:xfrm>
          <a:prstGeom prst="rect">
            <a:avLst/>
          </a:prstGeom>
          <a:ln>
            <a:solidFill>
              <a:schemeClr val="bg2"/>
            </a:solidFill>
          </a:ln>
          <a:effectLst>
            <a:outerShdw blurRad="50800" dist="38100" dir="2700000" algn="tl" rotWithShape="0">
              <a:prstClr val="black">
                <a:alpha val="40000"/>
              </a:prstClr>
            </a:outerShdw>
          </a:effectLst>
        </p:spPr>
      </p:pic>
      <p:sp>
        <p:nvSpPr>
          <p:cNvPr id="14" name="Title 1">
            <a:extLst>
              <a:ext uri="{FF2B5EF4-FFF2-40B4-BE49-F238E27FC236}">
                <a16:creationId xmlns:a16="http://schemas.microsoft.com/office/drawing/2014/main" id="{66D0E1B3-E803-F32A-71F6-49A663E5852D}"/>
              </a:ext>
            </a:extLst>
          </p:cNvPr>
          <p:cNvSpPr txBox="1">
            <a:spLocks/>
          </p:cNvSpPr>
          <p:nvPr/>
        </p:nvSpPr>
        <p:spPr>
          <a:xfrm>
            <a:off x="1183729" y="571500"/>
            <a:ext cx="9966871" cy="1119188"/>
          </a:xfrm>
          <a:prstGeom prst="rect">
            <a:avLst/>
          </a:prstGeom>
        </p:spPr>
        <p:txBody>
          <a:bodyPr anchor="ctr" anchorCtr="0">
            <a:normAutofit/>
          </a:bodyPr>
          <a:lstStyle>
            <a:lvl1pPr algn="l" rtl="0" eaLnBrk="0" fontAlgn="base" hangingPunct="0">
              <a:lnSpc>
                <a:spcPct val="90000"/>
              </a:lnSpc>
              <a:spcBef>
                <a:spcPct val="0"/>
              </a:spcBef>
              <a:spcAft>
                <a:spcPct val="0"/>
              </a:spcAft>
              <a:defRPr sz="3600" kern="1200">
                <a:solidFill>
                  <a:schemeClr val="tx1"/>
                </a:solidFill>
                <a:latin typeface="Open Sans Light" panose="020B0306030504020204" pitchFamily="34" charset="0"/>
                <a:ea typeface="+mj-ea"/>
                <a:cs typeface="+mj-cs"/>
              </a:defRPr>
            </a:lvl1pPr>
            <a:lvl2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2pPr>
            <a:lvl3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3pPr>
            <a:lvl4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4pPr>
            <a:lvl5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5pPr>
            <a:lvl6pPr marL="4572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6pPr>
            <a:lvl7pPr marL="9144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7pPr>
            <a:lvl8pPr marL="13716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8pPr>
            <a:lvl9pPr marL="18288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9pPr>
          </a:lstStyle>
          <a:p>
            <a:r>
              <a:rPr lang="en-US" sz="4000" b="1" dirty="0">
                <a:ea typeface="Open Sans Light" panose="020B0306030504020204" pitchFamily="34" charset="0"/>
                <a:cs typeface="Open Sans Light" panose="020B0306030504020204" pitchFamily="34" charset="0"/>
              </a:rPr>
              <a:t>Assigning Accommodations in ADAM</a:t>
            </a:r>
          </a:p>
        </p:txBody>
      </p:sp>
      <p:sp>
        <p:nvSpPr>
          <p:cNvPr id="15" name="Content Placeholder 2">
            <a:extLst>
              <a:ext uri="{FF2B5EF4-FFF2-40B4-BE49-F238E27FC236}">
                <a16:creationId xmlns:a16="http://schemas.microsoft.com/office/drawing/2014/main" id="{4B299A02-CE6A-B434-A2E4-DB6591DACD5F}"/>
              </a:ext>
            </a:extLst>
          </p:cNvPr>
          <p:cNvSpPr>
            <a:spLocks noGrp="1"/>
          </p:cNvSpPr>
          <p:nvPr>
            <p:ph sz="quarter" idx="16"/>
          </p:nvPr>
        </p:nvSpPr>
        <p:spPr>
          <a:xfrm>
            <a:off x="1183729" y="1893888"/>
            <a:ext cx="9972675" cy="1047289"/>
          </a:xfrm>
        </p:spPr>
        <p:txBody>
          <a:bodyPr/>
          <a:lstStyle/>
          <a:p>
            <a:pPr>
              <a:buClrTx/>
            </a:pPr>
            <a:r>
              <a:rPr lang="en-US" sz="2200" dirty="0">
                <a:solidFill>
                  <a:schemeClr val="tx1"/>
                </a:solidFill>
              </a:rPr>
              <a:t>School Test Coordinators will be responsible for applying student accommodations prior to testing. Accommodations can be applied to the Student record or in bulk via a data import using the </a:t>
            </a:r>
            <a:r>
              <a:rPr lang="en-US" sz="2200" b="1" dirty="0">
                <a:solidFill>
                  <a:schemeClr val="tx1"/>
                </a:solidFill>
              </a:rPr>
              <a:t>Student Accommodation Upload </a:t>
            </a:r>
            <a:r>
              <a:rPr lang="en-US" sz="2200" dirty="0">
                <a:solidFill>
                  <a:schemeClr val="tx1"/>
                </a:solidFill>
              </a:rPr>
              <a:t>option.</a:t>
            </a:r>
          </a:p>
        </p:txBody>
      </p:sp>
      <p:sp>
        <p:nvSpPr>
          <p:cNvPr id="20" name="Google Shape;736;p42">
            <a:extLst>
              <a:ext uri="{FF2B5EF4-FFF2-40B4-BE49-F238E27FC236}">
                <a16:creationId xmlns:a16="http://schemas.microsoft.com/office/drawing/2014/main" id="{39AA2BB4-91A4-175E-D639-43D9ED1C89AA}"/>
              </a:ext>
            </a:extLst>
          </p:cNvPr>
          <p:cNvSpPr/>
          <p:nvPr/>
        </p:nvSpPr>
        <p:spPr>
          <a:xfrm>
            <a:off x="1141239" y="5622477"/>
            <a:ext cx="890186" cy="374073"/>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AA97E2D3-BA7A-3DC2-F290-ED27EA46A500}"/>
              </a:ext>
            </a:extLst>
          </p:cNvPr>
          <p:cNvPicPr>
            <a:picLocks noChangeAspect="1"/>
          </p:cNvPicPr>
          <p:nvPr/>
        </p:nvPicPr>
        <p:blipFill>
          <a:blip r:embed="rId5"/>
          <a:srcRect/>
          <a:stretch/>
        </p:blipFill>
        <p:spPr>
          <a:xfrm>
            <a:off x="3394661" y="3489022"/>
            <a:ext cx="3684933" cy="2918018"/>
          </a:xfrm>
          <a:prstGeom prst="rect">
            <a:avLst/>
          </a:prstGeom>
          <a:ln>
            <a:solidFill>
              <a:schemeClr val="bg2"/>
            </a:solidFill>
          </a:ln>
          <a:effectLst>
            <a:outerShdw blurRad="50800" dist="38100" dir="2700000" algn="tl" rotWithShape="0">
              <a:prstClr val="black">
                <a:alpha val="40000"/>
              </a:prstClr>
            </a:outerShdw>
          </a:effectLst>
        </p:spPr>
      </p:pic>
      <p:sp>
        <p:nvSpPr>
          <p:cNvPr id="5" name="Flowchart: Connector 4">
            <a:extLst>
              <a:ext uri="{FF2B5EF4-FFF2-40B4-BE49-F238E27FC236}">
                <a16:creationId xmlns:a16="http://schemas.microsoft.com/office/drawing/2014/main" id="{0B24560E-E3CE-137F-2BA9-6E6F1802FDD8}"/>
              </a:ext>
            </a:extLst>
          </p:cNvPr>
          <p:cNvSpPr/>
          <p:nvPr/>
        </p:nvSpPr>
        <p:spPr>
          <a:xfrm>
            <a:off x="6167164" y="5809513"/>
            <a:ext cx="297875" cy="415246"/>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Google Shape;1109;p81">
            <a:extLst>
              <a:ext uri="{FF2B5EF4-FFF2-40B4-BE49-F238E27FC236}">
                <a16:creationId xmlns:a16="http://schemas.microsoft.com/office/drawing/2014/main" id="{8F9FBCB4-7551-DDAE-1F27-EFFDAE83C872}"/>
              </a:ext>
            </a:extLst>
          </p:cNvPr>
          <p:cNvSpPr/>
          <p:nvPr/>
        </p:nvSpPr>
        <p:spPr>
          <a:xfrm>
            <a:off x="2697556" y="4746458"/>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12" name="Picture 11" descr="A screenshot of a computer&#10;&#10;Description automatically generated">
            <a:extLst>
              <a:ext uri="{FF2B5EF4-FFF2-40B4-BE49-F238E27FC236}">
                <a16:creationId xmlns:a16="http://schemas.microsoft.com/office/drawing/2014/main" id="{30566C97-FC5C-CFDB-C87E-5C4B7647675A}"/>
              </a:ext>
            </a:extLst>
          </p:cNvPr>
          <p:cNvPicPr>
            <a:picLocks noChangeAspect="1"/>
          </p:cNvPicPr>
          <p:nvPr/>
        </p:nvPicPr>
        <p:blipFill>
          <a:blip r:embed="rId6"/>
          <a:stretch>
            <a:fillRect/>
          </a:stretch>
        </p:blipFill>
        <p:spPr>
          <a:xfrm>
            <a:off x="7415223" y="3489022"/>
            <a:ext cx="3747995" cy="2918019"/>
          </a:xfrm>
          <a:prstGeom prst="rect">
            <a:avLst/>
          </a:prstGeom>
          <a:ln>
            <a:solidFill>
              <a:schemeClr val="bg2"/>
            </a:solidFill>
          </a:ln>
          <a:effectLst>
            <a:outerShdw blurRad="50800" dist="38100" dir="2700000" algn="tl" rotWithShape="0">
              <a:prstClr val="black">
                <a:alpha val="40000"/>
              </a:prstClr>
            </a:outerShdw>
          </a:effectLst>
        </p:spPr>
      </p:pic>
      <p:sp>
        <p:nvSpPr>
          <p:cNvPr id="13" name="Oval 12">
            <a:extLst>
              <a:ext uri="{FF2B5EF4-FFF2-40B4-BE49-F238E27FC236}">
                <a16:creationId xmlns:a16="http://schemas.microsoft.com/office/drawing/2014/main" id="{D8421EF1-ED87-CF91-F09B-2162AB8F8A16}"/>
              </a:ext>
            </a:extLst>
          </p:cNvPr>
          <p:cNvSpPr/>
          <p:nvPr/>
        </p:nvSpPr>
        <p:spPr>
          <a:xfrm>
            <a:off x="7327056" y="4993187"/>
            <a:ext cx="1456928" cy="4031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Google Shape;1109;p81">
            <a:extLst>
              <a:ext uri="{FF2B5EF4-FFF2-40B4-BE49-F238E27FC236}">
                <a16:creationId xmlns:a16="http://schemas.microsoft.com/office/drawing/2014/main" id="{8874E1D3-2A12-FB86-8D26-893E5CEAA0BF}"/>
              </a:ext>
            </a:extLst>
          </p:cNvPr>
          <p:cNvSpPr/>
          <p:nvPr/>
        </p:nvSpPr>
        <p:spPr>
          <a:xfrm>
            <a:off x="6677477" y="5783101"/>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Tree>
    <p:custDataLst>
      <p:tags r:id="rId1"/>
    </p:custDataLst>
    <p:extLst>
      <p:ext uri="{BB962C8B-B14F-4D97-AF65-F5344CB8AC3E}">
        <p14:creationId xmlns:p14="http://schemas.microsoft.com/office/powerpoint/2010/main" val="35760237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CB6A7B81-5189-96AE-6641-1DB8D19F6BFB}"/>
              </a:ext>
            </a:extLst>
          </p:cNvPr>
          <p:cNvSpPr>
            <a:spLocks noGrp="1"/>
          </p:cNvSpPr>
          <p:nvPr>
            <p:ph type="title"/>
          </p:nvPr>
        </p:nvSpPr>
        <p:spPr/>
        <p:txBody>
          <a:bodyPr anchor="ctr">
            <a:normAutofit/>
          </a:bodyPr>
          <a:lstStyle/>
          <a:p>
            <a:r>
              <a:rPr lang="en-US" sz="4000" b="1"/>
              <a:t>Student Accommodation Upload in ADAM</a:t>
            </a:r>
          </a:p>
        </p:txBody>
      </p:sp>
      <p:sp>
        <p:nvSpPr>
          <p:cNvPr id="4" name="Slide Number Placeholder 3">
            <a:extLst>
              <a:ext uri="{FF2B5EF4-FFF2-40B4-BE49-F238E27FC236}">
                <a16:creationId xmlns:a16="http://schemas.microsoft.com/office/drawing/2014/main" id="{F94A391E-7CC2-9207-5997-36D1F0B6FE7B}"/>
              </a:ext>
            </a:extLst>
          </p:cNvPr>
          <p:cNvSpPr>
            <a:spLocks noGrp="1"/>
          </p:cNvSpPr>
          <p:nvPr>
            <p:ph type="sldNum" sz="quarter" idx="16"/>
          </p:nvPr>
        </p:nvSpPr>
        <p:spPr/>
        <p:txBody>
          <a:bodyPr anchor="ctr">
            <a:normAutofit/>
          </a:bodyPr>
          <a:lstStyle/>
          <a:p>
            <a:pPr>
              <a:spcAft>
                <a:spcPts val="600"/>
              </a:spcAft>
              <a:defRPr/>
            </a:pPr>
            <a:fld id="{EEAC2BAD-9516-2B47-9900-7FC05ED2F002}" type="slidenum">
              <a:rPr lang="en-US" smtClean="0"/>
              <a:pPr>
                <a:spcAft>
                  <a:spcPts val="600"/>
                </a:spcAft>
                <a:defRPr/>
              </a:pPr>
              <a:t>57</a:t>
            </a:fld>
            <a:endParaRPr lang="en-US"/>
          </a:p>
        </p:txBody>
      </p:sp>
      <p:sp>
        <p:nvSpPr>
          <p:cNvPr id="8" name="TextBox 7">
            <a:extLst>
              <a:ext uri="{FF2B5EF4-FFF2-40B4-BE49-F238E27FC236}">
                <a16:creationId xmlns:a16="http://schemas.microsoft.com/office/drawing/2014/main" id="{722C06CA-913D-80F3-2E69-4D416A02C81C}"/>
              </a:ext>
            </a:extLst>
          </p:cNvPr>
          <p:cNvSpPr txBox="1"/>
          <p:nvPr/>
        </p:nvSpPr>
        <p:spPr>
          <a:xfrm>
            <a:off x="1103069" y="1903383"/>
            <a:ext cx="9350056" cy="2182008"/>
          </a:xfrm>
          <a:prstGeom prst="rect">
            <a:avLst/>
          </a:prstGeom>
          <a:noFill/>
        </p:spPr>
        <p:txBody>
          <a:bodyPr wrap="square">
            <a:spAutoFit/>
          </a:bodyPr>
          <a:lstStyle/>
          <a:p>
            <a:pPr marL="342900" marR="0" lvl="0" indent="-342900">
              <a:lnSpc>
                <a:spcPct val="107000"/>
              </a:lnSpc>
              <a:spcBef>
                <a:spcPts val="600"/>
              </a:spcBef>
              <a:spcAft>
                <a:spcPts val="600"/>
              </a:spcAft>
              <a:buFont typeface="+mj-lt"/>
              <a:buAutoNum type="arabicPeriod"/>
              <a:tabLst>
                <a:tab pos="342900" algn="l"/>
              </a:tabLst>
            </a:pPr>
            <a:r>
              <a:rPr lang="en-US" sz="1400" dirty="0">
                <a:latin typeface="Open Sans Light" panose="020B0306030504020204" pitchFamily="34" charset="0"/>
                <a:ea typeface="Open Sans Light" panose="020B0306030504020204" pitchFamily="34" charset="0"/>
                <a:cs typeface="Open Sans Light" panose="020B0306030504020204" pitchFamily="34" charset="0"/>
              </a:rPr>
              <a:t>Select </a:t>
            </a:r>
            <a:r>
              <a:rPr lang="en-US" sz="1400" b="1" dirty="0">
                <a:latin typeface="Open Sans Light" panose="020B0306030504020204" pitchFamily="34" charset="0"/>
                <a:ea typeface="Open Sans Light" panose="020B0306030504020204" pitchFamily="34" charset="0"/>
                <a:cs typeface="Open Sans Light" panose="020B0306030504020204" pitchFamily="34" charset="0"/>
              </a:rPr>
              <a:t>Rostering</a:t>
            </a:r>
            <a:r>
              <a:rPr lang="en-US" sz="1400" dirty="0">
                <a:latin typeface="Open Sans Light" panose="020B0306030504020204" pitchFamily="34" charset="0"/>
                <a:ea typeface="Open Sans Light" panose="020B0306030504020204" pitchFamily="34" charset="0"/>
                <a:cs typeface="Open Sans Light" panose="020B0306030504020204" pitchFamily="34" charset="0"/>
              </a:rPr>
              <a:t>, then select </a:t>
            </a:r>
            <a:r>
              <a:rPr lang="en-US" sz="1400" b="1" dirty="0">
                <a:latin typeface="Open Sans Light" panose="020B0306030504020204" pitchFamily="34" charset="0"/>
                <a:ea typeface="Open Sans Light" panose="020B0306030504020204" pitchFamily="34" charset="0"/>
                <a:cs typeface="Open Sans Light" panose="020B0306030504020204" pitchFamily="34" charset="0"/>
              </a:rPr>
              <a:t>Users.</a:t>
            </a:r>
          </a:p>
          <a:p>
            <a:pPr marL="342900" marR="0" lvl="0" indent="-342900">
              <a:lnSpc>
                <a:spcPct val="107000"/>
              </a:lnSpc>
              <a:spcBef>
                <a:spcPts val="600"/>
              </a:spcBef>
              <a:spcAft>
                <a:spcPts val="600"/>
              </a:spcAft>
              <a:buFont typeface="+mj-lt"/>
              <a:buAutoNum type="arabicPeriod"/>
              <a:tabLst>
                <a:tab pos="342900" algn="l"/>
              </a:tabLst>
            </a:pPr>
            <a:r>
              <a:rPr lang="en-US" sz="1400" dirty="0">
                <a:latin typeface="Open Sans Light" panose="020B0306030504020204" pitchFamily="34" charset="0"/>
                <a:ea typeface="Open Sans Light" panose="020B0306030504020204" pitchFamily="34" charset="0"/>
                <a:cs typeface="Open Sans Light" panose="020B0306030504020204" pitchFamily="34" charset="0"/>
              </a:rPr>
              <a:t>Search for the students you want to view or update (set the </a:t>
            </a:r>
            <a:r>
              <a:rPr lang="en-US" sz="1400" b="1" dirty="0">
                <a:latin typeface="Open Sans Light" panose="020B0306030504020204" pitchFamily="34" charset="0"/>
                <a:ea typeface="Open Sans Light" panose="020B0306030504020204" pitchFamily="34" charset="0"/>
                <a:cs typeface="Open Sans Light" panose="020B0306030504020204" pitchFamily="34" charset="0"/>
              </a:rPr>
              <a:t>Role</a:t>
            </a:r>
            <a:r>
              <a:rPr lang="en-US" sz="1400" dirty="0">
                <a:latin typeface="Open Sans Light" panose="020B0306030504020204" pitchFamily="34" charset="0"/>
                <a:ea typeface="Open Sans Light" panose="020B0306030504020204" pitchFamily="34" charset="0"/>
                <a:cs typeface="Open Sans Light" panose="020B0306030504020204" pitchFamily="34" charset="0"/>
              </a:rPr>
              <a:t> filter to "Students"). You can search for all the students in a school or a single grade.</a:t>
            </a:r>
          </a:p>
          <a:p>
            <a:pPr marL="342900" marR="0" lvl="0" indent="-342900">
              <a:lnSpc>
                <a:spcPct val="107000"/>
              </a:lnSpc>
              <a:spcBef>
                <a:spcPts val="600"/>
              </a:spcBef>
              <a:spcAft>
                <a:spcPts val="600"/>
              </a:spcAft>
              <a:buFont typeface="+mj-lt"/>
              <a:buAutoNum type="arabicPeriod"/>
              <a:tabLst>
                <a:tab pos="342900" algn="l"/>
              </a:tabLst>
            </a:pPr>
            <a:r>
              <a:rPr lang="en-US" sz="1400" dirty="0">
                <a:latin typeface="Open Sans Light" panose="020B0306030504020204" pitchFamily="34" charset="0"/>
                <a:ea typeface="Open Sans Light" panose="020B0306030504020204" pitchFamily="34" charset="0"/>
                <a:cs typeface="Open Sans Light" panose="020B0306030504020204" pitchFamily="34" charset="0"/>
              </a:rPr>
              <a:t>Select the checkbox in front of each student you want to update. You can select the checkbox at the top of the list to select all students in the search results or on the current page.</a:t>
            </a:r>
          </a:p>
          <a:p>
            <a:pPr marL="342900" marR="0" lvl="0" indent="-342900">
              <a:lnSpc>
                <a:spcPct val="107000"/>
              </a:lnSpc>
              <a:spcBef>
                <a:spcPts val="0"/>
              </a:spcBef>
              <a:spcAft>
                <a:spcPts val="800"/>
              </a:spcAft>
              <a:buFont typeface="+mj-lt"/>
              <a:buAutoNum type="arabicPeriod"/>
              <a:tabLst>
                <a:tab pos="342900" algn="l"/>
              </a:tabLst>
            </a:pPr>
            <a:r>
              <a:rPr lang="en-US" sz="1400" dirty="0">
                <a:latin typeface="Open Sans Light" panose="020B0306030504020204" pitchFamily="34" charset="0"/>
                <a:ea typeface="Open Sans Light" panose="020B0306030504020204" pitchFamily="34" charset="0"/>
                <a:cs typeface="Open Sans Light" panose="020B0306030504020204" pitchFamily="34" charset="0"/>
              </a:rPr>
              <a:t>Select the ellipses on the top right, then select Student Accommodation Upload.</a:t>
            </a:r>
          </a:p>
          <a:p>
            <a:pPr marL="342900" marR="0" lvl="0" indent="-342900">
              <a:lnSpc>
                <a:spcPct val="107000"/>
              </a:lnSpc>
              <a:spcBef>
                <a:spcPts val="0"/>
              </a:spcBef>
              <a:spcAft>
                <a:spcPts val="800"/>
              </a:spcAft>
              <a:buFont typeface="+mj-lt"/>
              <a:buAutoNum type="arabicPeriod"/>
              <a:tabLst>
                <a:tab pos="342900" algn="l"/>
              </a:tabLst>
            </a:pPr>
            <a:r>
              <a:rPr lang="en-US" sz="1400" dirty="0">
                <a:latin typeface="Open Sans Light" panose="020B0306030504020204" pitchFamily="34" charset="0"/>
                <a:ea typeface="Open Sans Light" panose="020B0306030504020204" pitchFamily="34" charset="0"/>
                <a:cs typeface="Open Sans Light" panose="020B0306030504020204" pitchFamily="34" charset="0"/>
              </a:rPr>
              <a:t>Follow the on-screen instructions on the </a:t>
            </a:r>
            <a:r>
              <a:rPr lang="en-US" sz="1400" b="1" dirty="0">
                <a:latin typeface="Open Sans Light" panose="020B0306030504020204" pitchFamily="34" charset="0"/>
                <a:ea typeface="Open Sans Light" panose="020B0306030504020204" pitchFamily="34" charset="0"/>
                <a:cs typeface="Open Sans Light" panose="020B0306030504020204" pitchFamily="34" charset="0"/>
              </a:rPr>
              <a:t>Student Accommodation Upload and Update Students via CSV </a:t>
            </a:r>
            <a:r>
              <a:rPr lang="en-US" sz="1400" dirty="0">
                <a:latin typeface="Open Sans Light" panose="020B0306030504020204" pitchFamily="34" charset="0"/>
                <a:ea typeface="Open Sans Light" panose="020B0306030504020204" pitchFamily="34" charset="0"/>
                <a:cs typeface="Open Sans Light" panose="020B0306030504020204" pitchFamily="34" charset="0"/>
              </a:rPr>
              <a:t>page. </a:t>
            </a:r>
          </a:p>
        </p:txBody>
      </p:sp>
      <p:pic>
        <p:nvPicPr>
          <p:cNvPr id="6" name="Picture 5">
            <a:extLst>
              <a:ext uri="{FF2B5EF4-FFF2-40B4-BE49-F238E27FC236}">
                <a16:creationId xmlns:a16="http://schemas.microsoft.com/office/drawing/2014/main" id="{7803A6C3-725B-24F4-9B68-476CA95199F8}"/>
              </a:ext>
            </a:extLst>
          </p:cNvPr>
          <p:cNvPicPr>
            <a:picLocks noChangeAspect="1"/>
          </p:cNvPicPr>
          <p:nvPr/>
        </p:nvPicPr>
        <p:blipFill>
          <a:blip r:embed="rId3"/>
          <a:srcRect/>
          <a:stretch/>
        </p:blipFill>
        <p:spPr>
          <a:xfrm>
            <a:off x="1016887" y="4407941"/>
            <a:ext cx="7015995" cy="2061158"/>
          </a:xfrm>
          <a:prstGeom prst="rect">
            <a:avLst/>
          </a:prstGeom>
          <a:ln>
            <a:solidFill>
              <a:schemeClr val="bg2"/>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C310978C-0B07-26CE-EAE6-75F3AD939AB1}"/>
              </a:ext>
            </a:extLst>
          </p:cNvPr>
          <p:cNvPicPr>
            <a:picLocks noChangeAspect="1"/>
          </p:cNvPicPr>
          <p:nvPr/>
        </p:nvPicPr>
        <p:blipFill>
          <a:blip r:embed="rId4"/>
          <a:srcRect/>
          <a:stretch/>
        </p:blipFill>
        <p:spPr>
          <a:xfrm>
            <a:off x="8394829" y="4560989"/>
            <a:ext cx="2743200" cy="1660124"/>
          </a:xfrm>
          <a:prstGeom prst="rect">
            <a:avLst/>
          </a:prstGeom>
          <a:ln>
            <a:solidFill>
              <a:schemeClr val="bg2"/>
            </a:solidFill>
          </a:ln>
          <a:effectLst>
            <a:outerShdw blurRad="50800" dist="38100" dir="2700000" algn="tl" rotWithShape="0">
              <a:prstClr val="black">
                <a:alpha val="40000"/>
              </a:prstClr>
            </a:outerShdw>
          </a:effectLst>
        </p:spPr>
      </p:pic>
      <p:sp>
        <p:nvSpPr>
          <p:cNvPr id="10" name="Flowchart: Connector 9">
            <a:extLst>
              <a:ext uri="{FF2B5EF4-FFF2-40B4-BE49-F238E27FC236}">
                <a16:creationId xmlns:a16="http://schemas.microsoft.com/office/drawing/2014/main" id="{4DF049F2-66BE-B4D8-6444-428F85FD7A11}"/>
              </a:ext>
            </a:extLst>
          </p:cNvPr>
          <p:cNvSpPr/>
          <p:nvPr/>
        </p:nvSpPr>
        <p:spPr>
          <a:xfrm>
            <a:off x="995501" y="5240425"/>
            <a:ext cx="297875" cy="301252"/>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lowchart: Connector 10">
            <a:extLst>
              <a:ext uri="{FF2B5EF4-FFF2-40B4-BE49-F238E27FC236}">
                <a16:creationId xmlns:a16="http://schemas.microsoft.com/office/drawing/2014/main" id="{9E6FFC68-9093-5D55-7FCA-241D0775C7FE}"/>
              </a:ext>
            </a:extLst>
          </p:cNvPr>
          <p:cNvSpPr/>
          <p:nvPr/>
        </p:nvSpPr>
        <p:spPr>
          <a:xfrm>
            <a:off x="8538290" y="5437609"/>
            <a:ext cx="2566286" cy="365124"/>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lowchart: Connector 12">
            <a:extLst>
              <a:ext uri="{FF2B5EF4-FFF2-40B4-BE49-F238E27FC236}">
                <a16:creationId xmlns:a16="http://schemas.microsoft.com/office/drawing/2014/main" id="{1D7996B8-B223-C668-F73F-28D4A2B3D14E}"/>
              </a:ext>
            </a:extLst>
          </p:cNvPr>
          <p:cNvSpPr/>
          <p:nvPr/>
        </p:nvSpPr>
        <p:spPr>
          <a:xfrm>
            <a:off x="10670572" y="4572140"/>
            <a:ext cx="456306" cy="503562"/>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Google Shape;1109;p81">
            <a:extLst>
              <a:ext uri="{FF2B5EF4-FFF2-40B4-BE49-F238E27FC236}">
                <a16:creationId xmlns:a16="http://schemas.microsoft.com/office/drawing/2014/main" id="{6A5C14D8-1EEF-655D-3996-0843B72D76D1}"/>
              </a:ext>
            </a:extLst>
          </p:cNvPr>
          <p:cNvSpPr/>
          <p:nvPr/>
        </p:nvSpPr>
        <p:spPr>
          <a:xfrm>
            <a:off x="7484360" y="5223786"/>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44086779"/>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CB6A7B81-5189-96AE-6641-1DB8D19F6BFB}"/>
              </a:ext>
            </a:extLst>
          </p:cNvPr>
          <p:cNvSpPr>
            <a:spLocks noGrp="1"/>
          </p:cNvSpPr>
          <p:nvPr>
            <p:ph type="title"/>
          </p:nvPr>
        </p:nvSpPr>
        <p:spPr/>
        <p:txBody>
          <a:bodyPr anchor="ctr">
            <a:normAutofit/>
          </a:bodyPr>
          <a:lstStyle/>
          <a:p>
            <a:r>
              <a:rPr lang="en-US" sz="4000" b="1"/>
              <a:t>Student Accommodation Upload in ADAM</a:t>
            </a:r>
          </a:p>
        </p:txBody>
      </p:sp>
      <p:sp>
        <p:nvSpPr>
          <p:cNvPr id="4" name="Slide Number Placeholder 3">
            <a:extLst>
              <a:ext uri="{FF2B5EF4-FFF2-40B4-BE49-F238E27FC236}">
                <a16:creationId xmlns:a16="http://schemas.microsoft.com/office/drawing/2014/main" id="{F94A391E-7CC2-9207-5997-36D1F0B6FE7B}"/>
              </a:ext>
            </a:extLst>
          </p:cNvPr>
          <p:cNvSpPr>
            <a:spLocks noGrp="1"/>
          </p:cNvSpPr>
          <p:nvPr>
            <p:ph type="sldNum" sz="quarter" idx="16"/>
          </p:nvPr>
        </p:nvSpPr>
        <p:spPr/>
        <p:txBody>
          <a:bodyPr anchor="ctr">
            <a:normAutofit/>
          </a:bodyPr>
          <a:lstStyle/>
          <a:p>
            <a:pPr>
              <a:spcAft>
                <a:spcPts val="600"/>
              </a:spcAft>
              <a:defRPr/>
            </a:pPr>
            <a:fld id="{EEAC2BAD-9516-2B47-9900-7FC05ED2F002}" type="slidenum">
              <a:rPr lang="en-US" smtClean="0"/>
              <a:pPr>
                <a:spcAft>
                  <a:spcPts val="600"/>
                </a:spcAft>
                <a:defRPr/>
              </a:pPr>
              <a:t>58</a:t>
            </a:fld>
            <a:endParaRPr lang="en-US"/>
          </a:p>
        </p:txBody>
      </p:sp>
      <p:pic>
        <p:nvPicPr>
          <p:cNvPr id="7" name="Picture 6" descr="A screenshot of a computer&#10;&#10;Description automatically generated">
            <a:extLst>
              <a:ext uri="{FF2B5EF4-FFF2-40B4-BE49-F238E27FC236}">
                <a16:creationId xmlns:a16="http://schemas.microsoft.com/office/drawing/2014/main" id="{4EF6C8FE-22BF-D3CF-6800-60792CA04DC0}"/>
              </a:ext>
            </a:extLst>
          </p:cNvPr>
          <p:cNvPicPr>
            <a:picLocks noChangeAspect="1"/>
          </p:cNvPicPr>
          <p:nvPr/>
        </p:nvPicPr>
        <p:blipFill>
          <a:blip r:embed="rId3"/>
          <a:stretch>
            <a:fillRect/>
          </a:stretch>
        </p:blipFill>
        <p:spPr>
          <a:xfrm>
            <a:off x="2055430" y="1795347"/>
            <a:ext cx="8081140" cy="4886480"/>
          </a:xfrm>
          <a:prstGeom prst="rect">
            <a:avLst/>
          </a:prstGeom>
          <a:ln>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46390840"/>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6" name="Google Shape;596;p59"/>
          <p:cNvSpPr txBox="1"/>
          <p:nvPr/>
        </p:nvSpPr>
        <p:spPr>
          <a:xfrm>
            <a:off x="5823902" y="2953260"/>
            <a:ext cx="219060" cy="88977"/>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solidFill>
                <a:srgbClr val="000000"/>
              </a:solidFill>
              <a:latin typeface="Calibri Light" panose="020F0302020204030204" pitchFamily="34" charset="0"/>
              <a:ea typeface="Calibri"/>
              <a:cs typeface="Calibri Light" panose="020F0302020204030204" pitchFamily="34" charset="0"/>
              <a:sym typeface="Calibri"/>
            </a:endParaRPr>
          </a:p>
        </p:txBody>
      </p:sp>
      <p:sp>
        <p:nvSpPr>
          <p:cNvPr id="7" name="Title 6">
            <a:extLst>
              <a:ext uri="{FF2B5EF4-FFF2-40B4-BE49-F238E27FC236}">
                <a16:creationId xmlns:a16="http://schemas.microsoft.com/office/drawing/2014/main" id="{8D6888AE-C88D-4E07-A24A-52BFE9B74FF0}"/>
              </a:ext>
            </a:extLst>
          </p:cNvPr>
          <p:cNvSpPr>
            <a:spLocks noGrp="1"/>
          </p:cNvSpPr>
          <p:nvPr>
            <p:ph type="title"/>
          </p:nvPr>
        </p:nvSpPr>
        <p:spPr/>
        <p:txBody>
          <a:bodyPr lIns="91440" tIns="45720" rIns="91440" bIns="45720" anchor="ctr" anchorCtr="0">
            <a:normAutofit/>
          </a:bodyPr>
          <a:lstStyle/>
          <a:p>
            <a:r>
              <a:rPr lang="en-US" sz="4000" b="1" dirty="0">
                <a:latin typeface="Open Sans Light"/>
                <a:ea typeface="Open Sans Light"/>
                <a:cs typeface="Open Sans Light"/>
              </a:rPr>
              <a:t>Test Administrations in ADAM</a:t>
            </a:r>
          </a:p>
        </p:txBody>
      </p:sp>
      <p:sp>
        <p:nvSpPr>
          <p:cNvPr id="4" name="Content Placeholder 3">
            <a:extLst>
              <a:ext uri="{FF2B5EF4-FFF2-40B4-BE49-F238E27FC236}">
                <a16:creationId xmlns:a16="http://schemas.microsoft.com/office/drawing/2014/main" id="{F60FEBFC-192C-3D37-0C18-B2D11356A431}"/>
              </a:ext>
            </a:extLst>
          </p:cNvPr>
          <p:cNvSpPr>
            <a:spLocks noGrp="1"/>
          </p:cNvSpPr>
          <p:nvPr>
            <p:ph sz="quarter" idx="17"/>
          </p:nvPr>
        </p:nvSpPr>
        <p:spPr/>
        <p:txBody>
          <a:bodyPr/>
          <a:lstStyle/>
          <a:p>
            <a:r>
              <a:rPr lang="en-US" sz="2300" dirty="0"/>
              <a:t>Test administrations will be set up in ADAM by Pearson. BIE Principals, school Test Coordinators, and IT staff will be able to view the admins.</a:t>
            </a:r>
          </a:p>
          <a:p>
            <a:r>
              <a:rPr lang="en-US" sz="2300" dirty="0"/>
              <a:t>Administrations in ADAM feature two sections:</a:t>
            </a:r>
          </a:p>
          <a:p>
            <a:pPr marL="342900" indent="-342900">
              <a:buFont typeface="+mj-lt"/>
              <a:buAutoNum type="arabicPeriod"/>
            </a:pPr>
            <a:r>
              <a:rPr lang="en-US" sz="2300" b="1" dirty="0"/>
              <a:t>Students</a:t>
            </a:r>
            <a:r>
              <a:rPr lang="en-US" sz="2300" dirty="0"/>
              <a:t> – a list of all eligible students for a particular test.</a:t>
            </a:r>
          </a:p>
          <a:p>
            <a:pPr marL="342900" indent="-342900">
              <a:buFont typeface="+mj-lt"/>
              <a:buAutoNum type="arabicPeriod"/>
            </a:pPr>
            <a:r>
              <a:rPr lang="en-US" sz="2300" b="1" dirty="0"/>
              <a:t>Proctor Groups </a:t>
            </a:r>
            <a:r>
              <a:rPr lang="en-US" sz="2300" dirty="0"/>
              <a:t>– view or create testing groups.</a:t>
            </a:r>
          </a:p>
          <a:p>
            <a:pPr marL="342900" indent="-342900">
              <a:buFont typeface="+mj-lt"/>
              <a:buAutoNum type="arabicPeriod"/>
            </a:pPr>
            <a:r>
              <a:rPr lang="en-US" sz="2300" b="1" dirty="0"/>
              <a:t>Sessions</a:t>
            </a:r>
            <a:r>
              <a:rPr lang="en-US" sz="2300" dirty="0"/>
              <a:t> – view student progress.</a:t>
            </a:r>
          </a:p>
        </p:txBody>
      </p:sp>
      <p:sp>
        <p:nvSpPr>
          <p:cNvPr id="12" name="Slide Number Placeholder 2">
            <a:extLst>
              <a:ext uri="{FF2B5EF4-FFF2-40B4-BE49-F238E27FC236}">
                <a16:creationId xmlns:a16="http://schemas.microsoft.com/office/drawing/2014/main" id="{4ABD0F3C-EB6E-4632-A683-0A1DAF3BA116}"/>
              </a:ext>
            </a:extLst>
          </p:cNvPr>
          <p:cNvSpPr>
            <a:spLocks noGrp="1"/>
          </p:cNvSpPr>
          <p:nvPr>
            <p:ph type="sldNum" sz="quarter" idx="16"/>
          </p:nvPr>
        </p:nvSpPr>
        <p:spPr/>
        <p:txBody>
          <a:bodyPr/>
          <a:lstStyle/>
          <a:p>
            <a:fld id="{DEE62800-5F1C-45B1-BAA1-436A6B68D5BA}" type="slidenum">
              <a:rPr lang="en-US" smtClean="0"/>
              <a:pPr/>
              <a:t>59</a:t>
            </a:fld>
            <a:endParaRPr lang="en-US"/>
          </a:p>
        </p:txBody>
      </p:sp>
      <p:pic>
        <p:nvPicPr>
          <p:cNvPr id="14" name="Picture 13">
            <a:extLst>
              <a:ext uri="{FF2B5EF4-FFF2-40B4-BE49-F238E27FC236}">
                <a16:creationId xmlns:a16="http://schemas.microsoft.com/office/drawing/2014/main" id="{DDA14E0B-8816-DA40-BDF8-03B564D55EEB}"/>
              </a:ext>
            </a:extLst>
          </p:cNvPr>
          <p:cNvPicPr>
            <a:picLocks noChangeAspect="1"/>
          </p:cNvPicPr>
          <p:nvPr/>
        </p:nvPicPr>
        <p:blipFill>
          <a:blip r:embed="rId4"/>
          <a:srcRect/>
          <a:stretch/>
        </p:blipFill>
        <p:spPr>
          <a:xfrm>
            <a:off x="6683023" y="2617275"/>
            <a:ext cx="4842967" cy="2947225"/>
          </a:xfrm>
          <a:prstGeom prst="rect">
            <a:avLst/>
          </a:prstGeom>
          <a:ln>
            <a:solidFill>
              <a:schemeClr val="bg2"/>
            </a:solidFill>
          </a:ln>
          <a:effectLst>
            <a:outerShdw blurRad="50800" dist="38100" dir="2700000" algn="tl" rotWithShape="0">
              <a:prstClr val="black">
                <a:alpha val="40000"/>
              </a:prstClr>
            </a:outerShdw>
          </a:effectLst>
        </p:spPr>
      </p:pic>
      <p:sp>
        <p:nvSpPr>
          <p:cNvPr id="18" name="Flowchart: Connector 17">
            <a:extLst>
              <a:ext uri="{FF2B5EF4-FFF2-40B4-BE49-F238E27FC236}">
                <a16:creationId xmlns:a16="http://schemas.microsoft.com/office/drawing/2014/main" id="{0E34B5AE-4E9F-AAAB-A31F-1C1BE1EFE230}"/>
              </a:ext>
            </a:extLst>
          </p:cNvPr>
          <p:cNvSpPr/>
          <p:nvPr/>
        </p:nvSpPr>
        <p:spPr>
          <a:xfrm>
            <a:off x="6683023" y="3668146"/>
            <a:ext cx="1251029" cy="449440"/>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Connector 19">
            <a:extLst>
              <a:ext uri="{FF2B5EF4-FFF2-40B4-BE49-F238E27FC236}">
                <a16:creationId xmlns:a16="http://schemas.microsoft.com/office/drawing/2014/main" id="{FD87AB6F-5085-227D-5B2C-785D8BF9C05D}"/>
              </a:ext>
            </a:extLst>
          </p:cNvPr>
          <p:cNvSpPr/>
          <p:nvPr/>
        </p:nvSpPr>
        <p:spPr>
          <a:xfrm>
            <a:off x="8978477" y="3759200"/>
            <a:ext cx="1251029" cy="370418"/>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lowchart: Connector 20">
            <a:extLst>
              <a:ext uri="{FF2B5EF4-FFF2-40B4-BE49-F238E27FC236}">
                <a16:creationId xmlns:a16="http://schemas.microsoft.com/office/drawing/2014/main" id="{C3510FD8-8F54-94F5-8FFF-8C63C75B60C2}"/>
              </a:ext>
            </a:extLst>
          </p:cNvPr>
          <p:cNvSpPr/>
          <p:nvPr/>
        </p:nvSpPr>
        <p:spPr>
          <a:xfrm>
            <a:off x="6645441" y="4803122"/>
            <a:ext cx="724323" cy="329494"/>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48616993"/>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4" name="Google Shape;964;p153"/>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b="1" dirty="0">
                <a:ea typeface="Open Sans Light" panose="020B0306030504020204" pitchFamily="34" charset="0"/>
                <a:cs typeface="Open Sans Light" panose="020B0306030504020204" pitchFamily="34" charset="0"/>
              </a:rPr>
              <a:t>Key Administration Dates</a:t>
            </a:r>
            <a:endParaRPr b="1" dirty="0">
              <a:ea typeface="Open Sans Light" panose="020B0306030504020204" pitchFamily="34" charset="0"/>
              <a:cs typeface="Open Sans Light" panose="020B0306030504020204" pitchFamily="34" charset="0"/>
            </a:endParaRPr>
          </a:p>
        </p:txBody>
      </p:sp>
      <p:sp>
        <p:nvSpPr>
          <p:cNvPr id="4" name="Google Shape;1176;p179">
            <a:extLst>
              <a:ext uri="{FF2B5EF4-FFF2-40B4-BE49-F238E27FC236}">
                <a16:creationId xmlns:a16="http://schemas.microsoft.com/office/drawing/2014/main" id="{10AE20AB-775E-4CCD-9454-44DC25A2B0A6}"/>
              </a:ext>
            </a:extLst>
          </p:cNvPr>
          <p:cNvSpPr txBox="1">
            <a:spLocks/>
          </p:cNvSpPr>
          <p:nvPr/>
        </p:nvSpPr>
        <p:spPr>
          <a:xfrm>
            <a:off x="9209088" y="6488113"/>
            <a:ext cx="2743200" cy="365125"/>
          </a:xfrm>
          <a:prstGeom prst="rect">
            <a:avLst/>
          </a:prstGeom>
          <a:noFill/>
          <a:ln>
            <a:noFill/>
          </a:ln>
        </p:spPr>
        <p:txBody>
          <a:bodyPr spcFirstLastPara="1" vert="horz" wrap="square" lIns="57133" tIns="28567" rIns="57133" bIns="28567" rtlCol="0" anchor="t"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defTabSz="1219170">
              <a:defRPr/>
            </a:pPr>
            <a:fld id="{00000000-1234-1234-1234-123412341234}" type="slidenum">
              <a:rPr lang="en" sz="1000" kern="0" smtClean="0">
                <a:latin typeface="Open Sans Light" panose="020B0306030504020204" pitchFamily="34" charset="0"/>
                <a:ea typeface="Open Sans Light" panose="020B0306030504020204" pitchFamily="34" charset="0"/>
                <a:cs typeface="Open Sans Light" panose="020B0306030504020204" pitchFamily="34" charset="0"/>
              </a:rPr>
              <a:pPr algn="r" defTabSz="1219170">
                <a:defRPr/>
              </a:pPr>
              <a:t>6</a:t>
            </a:fld>
            <a:endParaRPr lang="en" sz="1000" kern="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6325230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6" name="Google Shape;596;p59"/>
          <p:cNvSpPr txBox="1"/>
          <p:nvPr/>
        </p:nvSpPr>
        <p:spPr>
          <a:xfrm>
            <a:off x="5823902" y="2953260"/>
            <a:ext cx="219060" cy="88977"/>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solidFill>
                <a:srgbClr val="000000"/>
              </a:solidFill>
              <a:latin typeface="Calibri Light" panose="020F0302020204030204" pitchFamily="34" charset="0"/>
              <a:ea typeface="Calibri"/>
              <a:cs typeface="Calibri Light" panose="020F0302020204030204" pitchFamily="34" charset="0"/>
              <a:sym typeface="Calibri"/>
            </a:endParaRPr>
          </a:p>
        </p:txBody>
      </p:sp>
      <p:sp>
        <p:nvSpPr>
          <p:cNvPr id="7" name="Title 6">
            <a:extLst>
              <a:ext uri="{FF2B5EF4-FFF2-40B4-BE49-F238E27FC236}">
                <a16:creationId xmlns:a16="http://schemas.microsoft.com/office/drawing/2014/main" id="{8D6888AE-C88D-4E07-A24A-52BFE9B74FF0}"/>
              </a:ext>
            </a:extLst>
          </p:cNvPr>
          <p:cNvSpPr>
            <a:spLocks noGrp="1"/>
          </p:cNvSpPr>
          <p:nvPr>
            <p:ph type="title"/>
          </p:nvPr>
        </p:nvSpPr>
        <p:spPr/>
        <p:txBody>
          <a:bodyPr lIns="91440" tIns="45720" rIns="91440" bIns="45720" anchor="ctr" anchorCtr="0">
            <a:normAutofit/>
          </a:bodyPr>
          <a:lstStyle/>
          <a:p>
            <a:r>
              <a:rPr lang="en-US" sz="4000" b="1" dirty="0">
                <a:latin typeface="Open Sans Light"/>
                <a:ea typeface="Open Sans Light"/>
                <a:cs typeface="Open Sans Light"/>
              </a:rPr>
              <a:t>Training Administrations in ADAM</a:t>
            </a:r>
          </a:p>
        </p:txBody>
      </p:sp>
      <p:sp>
        <p:nvSpPr>
          <p:cNvPr id="4" name="Content Placeholder 3">
            <a:extLst>
              <a:ext uri="{FF2B5EF4-FFF2-40B4-BE49-F238E27FC236}">
                <a16:creationId xmlns:a16="http://schemas.microsoft.com/office/drawing/2014/main" id="{F60FEBFC-192C-3D37-0C18-B2D11356A431}"/>
              </a:ext>
            </a:extLst>
          </p:cNvPr>
          <p:cNvSpPr>
            <a:spLocks noGrp="1"/>
          </p:cNvSpPr>
          <p:nvPr>
            <p:ph sz="quarter" idx="16"/>
          </p:nvPr>
        </p:nvSpPr>
        <p:spPr/>
        <p:txBody>
          <a:bodyPr/>
          <a:lstStyle/>
          <a:p>
            <a:r>
              <a:rPr lang="en-US" sz="2400" dirty="0"/>
              <a:t>Training administrations are available by navigating to </a:t>
            </a:r>
            <a:r>
              <a:rPr lang="en-US" sz="2400" b="1" dirty="0"/>
              <a:t>Test Management</a:t>
            </a:r>
            <a:r>
              <a:rPr lang="en-US" sz="2400" dirty="0"/>
              <a:t>, then </a:t>
            </a:r>
            <a:r>
              <a:rPr lang="en-US" sz="2400" b="1" dirty="0"/>
              <a:t>Training Administrations</a:t>
            </a:r>
            <a:r>
              <a:rPr lang="en-US" sz="2400" dirty="0"/>
              <a:t>. These training admins can be used for practice tests and for the optional Infrastructure Trial.</a:t>
            </a:r>
          </a:p>
        </p:txBody>
      </p:sp>
      <p:sp>
        <p:nvSpPr>
          <p:cNvPr id="12" name="Slide Number Placeholder 2">
            <a:extLst>
              <a:ext uri="{FF2B5EF4-FFF2-40B4-BE49-F238E27FC236}">
                <a16:creationId xmlns:a16="http://schemas.microsoft.com/office/drawing/2014/main" id="{4ABD0F3C-EB6E-4632-A683-0A1DAF3BA116}"/>
              </a:ext>
            </a:extLst>
          </p:cNvPr>
          <p:cNvSpPr>
            <a:spLocks noGrp="1"/>
          </p:cNvSpPr>
          <p:nvPr>
            <p:ph type="sldNum" sz="quarter" idx="15"/>
          </p:nvPr>
        </p:nvSpPr>
        <p:spPr/>
        <p:txBody>
          <a:bodyPr/>
          <a:lstStyle/>
          <a:p>
            <a:fld id="{DEE62800-5F1C-45B1-BAA1-436A6B68D5BA}" type="slidenum">
              <a:rPr lang="en-US" smtClean="0"/>
              <a:pPr/>
              <a:t>60</a:t>
            </a:fld>
            <a:endParaRPr lang="en-US"/>
          </a:p>
        </p:txBody>
      </p:sp>
      <p:pic>
        <p:nvPicPr>
          <p:cNvPr id="14" name="Picture 13">
            <a:extLst>
              <a:ext uri="{FF2B5EF4-FFF2-40B4-BE49-F238E27FC236}">
                <a16:creationId xmlns:a16="http://schemas.microsoft.com/office/drawing/2014/main" id="{DDA14E0B-8816-DA40-BDF8-03B564D55EEB}"/>
              </a:ext>
            </a:extLst>
          </p:cNvPr>
          <p:cNvPicPr>
            <a:picLocks noChangeAspect="1"/>
          </p:cNvPicPr>
          <p:nvPr/>
        </p:nvPicPr>
        <p:blipFill>
          <a:blip r:embed="rId4"/>
          <a:srcRect/>
          <a:stretch/>
        </p:blipFill>
        <p:spPr>
          <a:xfrm>
            <a:off x="1065450" y="3429000"/>
            <a:ext cx="10203427" cy="2130808"/>
          </a:xfrm>
          <a:prstGeom prst="rect">
            <a:avLst/>
          </a:prstGeom>
          <a:ln>
            <a:solidFill>
              <a:schemeClr val="bg2"/>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40962921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13" name="Google Shape;513;p53"/>
          <p:cNvSpPr txBox="1"/>
          <p:nvPr/>
        </p:nvSpPr>
        <p:spPr>
          <a:xfrm>
            <a:off x="6962651" y="3940900"/>
            <a:ext cx="319500" cy="1485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solidFill>
                <a:srgbClr val="000000"/>
              </a:solidFill>
              <a:latin typeface="Calibri Light" panose="020F0302020204030204" pitchFamily="34" charset="0"/>
              <a:ea typeface="Calibri"/>
              <a:cs typeface="Calibri Light" panose="020F0302020204030204" pitchFamily="34" charset="0"/>
              <a:sym typeface="Calibri"/>
            </a:endParaRPr>
          </a:p>
        </p:txBody>
      </p:sp>
      <p:sp>
        <p:nvSpPr>
          <p:cNvPr id="4" name="Title 3">
            <a:extLst>
              <a:ext uri="{FF2B5EF4-FFF2-40B4-BE49-F238E27FC236}">
                <a16:creationId xmlns:a16="http://schemas.microsoft.com/office/drawing/2014/main" id="{0A86B2B4-EA52-4CF0-A89F-20A7FBE60C9C}"/>
              </a:ext>
            </a:extLst>
          </p:cNvPr>
          <p:cNvSpPr>
            <a:spLocks noGrp="1"/>
          </p:cNvSpPr>
          <p:nvPr>
            <p:ph type="title"/>
          </p:nvPr>
        </p:nvSpPr>
        <p:spPr/>
        <p:txBody>
          <a:bodyPr lIns="91440" tIns="45720" rIns="91440" bIns="45720" anchor="ctr" anchorCtr="0">
            <a:normAutofit/>
          </a:bodyPr>
          <a:lstStyle/>
          <a:p>
            <a:r>
              <a:rPr lang="en-US" sz="4000" b="1" dirty="0">
                <a:latin typeface="Open Sans Light"/>
                <a:ea typeface="Open Sans Light"/>
                <a:cs typeface="Open Sans Light"/>
              </a:rPr>
              <a:t>Proctor Groups</a:t>
            </a:r>
            <a:endParaRPr lang="en-US" sz="4000" b="1" dirty="0"/>
          </a:p>
        </p:txBody>
      </p:sp>
      <p:sp>
        <p:nvSpPr>
          <p:cNvPr id="2" name="Content Placeholder 1">
            <a:extLst>
              <a:ext uri="{FF2B5EF4-FFF2-40B4-BE49-F238E27FC236}">
                <a16:creationId xmlns:a16="http://schemas.microsoft.com/office/drawing/2014/main" id="{1955C9D4-A98A-288C-9067-790C0D9CD287}"/>
              </a:ext>
            </a:extLst>
          </p:cNvPr>
          <p:cNvSpPr>
            <a:spLocks noGrp="1"/>
          </p:cNvSpPr>
          <p:nvPr>
            <p:ph sz="quarter" idx="17"/>
          </p:nvPr>
        </p:nvSpPr>
        <p:spPr/>
        <p:txBody>
          <a:bodyPr/>
          <a:lstStyle/>
          <a:p>
            <a:r>
              <a:rPr lang="en-US" sz="2400" dirty="0"/>
              <a:t>Proctor groups in ADAM are groupings of students, created by school Test Coordinators, that will be testing together and/or be tested by the same test administrator or proctor. </a:t>
            </a:r>
          </a:p>
          <a:p>
            <a:r>
              <a:rPr lang="en-US" sz="2400" dirty="0"/>
              <a:t>Students can be grouped by:</a:t>
            </a:r>
          </a:p>
          <a:p>
            <a:pPr marL="342900" indent="-342900">
              <a:buFont typeface="Wingdings" panose="05000000000000000000" pitchFamily="2" charset="2"/>
              <a:buChar char="§"/>
            </a:pPr>
            <a:r>
              <a:rPr lang="en-US" sz="2400" dirty="0"/>
              <a:t>Class</a:t>
            </a:r>
          </a:p>
          <a:p>
            <a:pPr marL="342900" indent="-342900">
              <a:buFont typeface="Wingdings" panose="05000000000000000000" pitchFamily="2" charset="2"/>
              <a:buChar char="§"/>
            </a:pPr>
            <a:r>
              <a:rPr lang="en-US" sz="2400" dirty="0"/>
              <a:t>Administration consideration (i.e. small group)</a:t>
            </a:r>
          </a:p>
          <a:p>
            <a:pPr marL="342900" indent="-342900">
              <a:buFont typeface="Wingdings" panose="05000000000000000000" pitchFamily="2" charset="2"/>
              <a:buChar char="§"/>
            </a:pPr>
            <a:r>
              <a:rPr lang="en-US" sz="2400" dirty="0"/>
              <a:t>Subject (i.e. Algebra I)</a:t>
            </a:r>
          </a:p>
          <a:p>
            <a:pPr marL="342900" indent="-342900">
              <a:buFont typeface="Wingdings" panose="05000000000000000000" pitchFamily="2" charset="2"/>
              <a:buChar char="§"/>
            </a:pPr>
            <a:endParaRPr lang="en-US" sz="2400" dirty="0"/>
          </a:p>
        </p:txBody>
      </p:sp>
      <p:sp>
        <p:nvSpPr>
          <p:cNvPr id="8" name="Slide Number Placeholder 2">
            <a:extLst>
              <a:ext uri="{FF2B5EF4-FFF2-40B4-BE49-F238E27FC236}">
                <a16:creationId xmlns:a16="http://schemas.microsoft.com/office/drawing/2014/main" id="{D0E6E248-2A40-463F-BAF3-CE7B26B6D15D}"/>
              </a:ext>
            </a:extLst>
          </p:cNvPr>
          <p:cNvSpPr>
            <a:spLocks noGrp="1"/>
          </p:cNvSpPr>
          <p:nvPr>
            <p:ph type="sldNum" sz="quarter" idx="16"/>
          </p:nvPr>
        </p:nvSpPr>
        <p:spPr/>
        <p:txBody>
          <a:bodyPr/>
          <a:lstStyle/>
          <a:p>
            <a:fld id="{DEE62800-5F1C-45B1-BAA1-436A6B68D5BA}" type="slidenum">
              <a:rPr lang="en-US" smtClean="0"/>
              <a:pPr/>
              <a:t>61</a:t>
            </a:fld>
            <a:endParaRPr lang="en-US"/>
          </a:p>
        </p:txBody>
      </p:sp>
      <p:sp>
        <p:nvSpPr>
          <p:cNvPr id="9" name="Title 1">
            <a:extLst>
              <a:ext uri="{FF2B5EF4-FFF2-40B4-BE49-F238E27FC236}">
                <a16:creationId xmlns:a16="http://schemas.microsoft.com/office/drawing/2014/main" id="{DA03CF52-5991-488C-B94B-EA67490711F8}"/>
              </a:ext>
            </a:extLst>
          </p:cNvPr>
          <p:cNvSpPr txBox="1">
            <a:spLocks/>
          </p:cNvSpPr>
          <p:nvPr/>
        </p:nvSpPr>
        <p:spPr bwMode="gray">
          <a:xfrm>
            <a:off x="1154954" y="947920"/>
            <a:ext cx="8761413" cy="72848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b="1">
              <a:solidFill>
                <a:schemeClr val="bg1"/>
              </a:solidFill>
              <a:latin typeface="Trebuchet MS" panose="020B0603020202020204" pitchFamily="34" charset="0"/>
            </a:endParaRPr>
          </a:p>
        </p:txBody>
      </p:sp>
      <p:pic>
        <p:nvPicPr>
          <p:cNvPr id="6" name="Picture 5" descr="A screenshot of a test&#10;&#10;Description automatically generated">
            <a:extLst>
              <a:ext uri="{FF2B5EF4-FFF2-40B4-BE49-F238E27FC236}">
                <a16:creationId xmlns:a16="http://schemas.microsoft.com/office/drawing/2014/main" id="{804BD018-58B0-16A8-F6D3-6658BA88EA9E}"/>
              </a:ext>
            </a:extLst>
          </p:cNvPr>
          <p:cNvPicPr>
            <a:picLocks noChangeAspect="1"/>
          </p:cNvPicPr>
          <p:nvPr/>
        </p:nvPicPr>
        <p:blipFill>
          <a:blip r:embed="rId4"/>
          <a:stretch>
            <a:fillRect/>
          </a:stretch>
        </p:blipFill>
        <p:spPr>
          <a:xfrm>
            <a:off x="6096000" y="2439037"/>
            <a:ext cx="5423850" cy="3300726"/>
          </a:xfrm>
          <a:prstGeom prst="rect">
            <a:avLst/>
          </a:prstGeom>
          <a:ln>
            <a:solidFill>
              <a:schemeClr val="bg2"/>
            </a:solidFill>
          </a:ln>
          <a:effectLst>
            <a:outerShdw blurRad="50800" dist="38100" dir="2700000" algn="tl" rotWithShape="0">
              <a:prstClr val="black">
                <a:alpha val="40000"/>
              </a:prstClr>
            </a:outerShdw>
          </a:effectLst>
        </p:spPr>
      </p:pic>
      <p:sp>
        <p:nvSpPr>
          <p:cNvPr id="7" name="Flowchart: Connector 6">
            <a:extLst>
              <a:ext uri="{FF2B5EF4-FFF2-40B4-BE49-F238E27FC236}">
                <a16:creationId xmlns:a16="http://schemas.microsoft.com/office/drawing/2014/main" id="{6637D051-C329-CF96-6C57-4BFDEDA746AD}"/>
              </a:ext>
            </a:extLst>
          </p:cNvPr>
          <p:cNvSpPr/>
          <p:nvPr/>
        </p:nvSpPr>
        <p:spPr>
          <a:xfrm>
            <a:off x="8523062" y="3690741"/>
            <a:ext cx="2762558" cy="842210"/>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746500001"/>
      </p:ext>
    </p:extLst>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13" name="Google Shape;513;p53"/>
          <p:cNvSpPr txBox="1"/>
          <p:nvPr/>
        </p:nvSpPr>
        <p:spPr>
          <a:xfrm>
            <a:off x="6962651" y="3940900"/>
            <a:ext cx="319500" cy="1485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solidFill>
                <a:srgbClr val="000000"/>
              </a:solidFill>
              <a:latin typeface="Calibri Light" panose="020F0302020204030204" pitchFamily="34" charset="0"/>
              <a:ea typeface="Calibri"/>
              <a:cs typeface="Calibri Light" panose="020F0302020204030204" pitchFamily="34" charset="0"/>
              <a:sym typeface="Calibri"/>
            </a:endParaRPr>
          </a:p>
        </p:txBody>
      </p:sp>
      <p:sp>
        <p:nvSpPr>
          <p:cNvPr id="4" name="Title 3">
            <a:extLst>
              <a:ext uri="{FF2B5EF4-FFF2-40B4-BE49-F238E27FC236}">
                <a16:creationId xmlns:a16="http://schemas.microsoft.com/office/drawing/2014/main" id="{0A86B2B4-EA52-4CF0-A89F-20A7FBE60C9C}"/>
              </a:ext>
            </a:extLst>
          </p:cNvPr>
          <p:cNvSpPr>
            <a:spLocks noGrp="1"/>
          </p:cNvSpPr>
          <p:nvPr>
            <p:ph type="title"/>
          </p:nvPr>
        </p:nvSpPr>
        <p:spPr/>
        <p:txBody>
          <a:bodyPr lIns="91440" tIns="45720" rIns="91440" bIns="45720" anchor="ctr" anchorCtr="0">
            <a:normAutofit/>
          </a:bodyPr>
          <a:lstStyle/>
          <a:p>
            <a:r>
              <a:rPr lang="en-US" sz="4000" b="1" dirty="0">
                <a:latin typeface="Open Sans Light"/>
                <a:ea typeface="Open Sans Light"/>
                <a:cs typeface="Open Sans Light"/>
              </a:rPr>
              <a:t>Proctor Groups – Paper-based Testing</a:t>
            </a:r>
            <a:endParaRPr lang="en-US" sz="4000" b="1" dirty="0"/>
          </a:p>
        </p:txBody>
      </p:sp>
      <p:sp>
        <p:nvSpPr>
          <p:cNvPr id="2" name="Content Placeholder 1">
            <a:extLst>
              <a:ext uri="{FF2B5EF4-FFF2-40B4-BE49-F238E27FC236}">
                <a16:creationId xmlns:a16="http://schemas.microsoft.com/office/drawing/2014/main" id="{1955C9D4-A98A-288C-9067-790C0D9CD287}"/>
              </a:ext>
            </a:extLst>
          </p:cNvPr>
          <p:cNvSpPr>
            <a:spLocks noGrp="1"/>
          </p:cNvSpPr>
          <p:nvPr>
            <p:ph sz="quarter" idx="16"/>
          </p:nvPr>
        </p:nvSpPr>
        <p:spPr/>
        <p:txBody>
          <a:bodyPr/>
          <a:lstStyle/>
          <a:p>
            <a:pPr marL="342900" indent="-342900">
              <a:buFont typeface="Wingdings" panose="05000000000000000000" pitchFamily="2" charset="2"/>
              <a:buChar char="§"/>
            </a:pPr>
            <a:r>
              <a:rPr lang="en-US" sz="2800" dirty="0"/>
              <a:t>Students who will be testing Paper </a:t>
            </a:r>
            <a:r>
              <a:rPr lang="en-US" sz="2800" b="1" u="sng" dirty="0"/>
              <a:t>DO NOT</a:t>
            </a:r>
            <a:r>
              <a:rPr lang="en-US" sz="2800" dirty="0"/>
              <a:t> need to be added to a proctor group in ADAM.</a:t>
            </a:r>
          </a:p>
          <a:p>
            <a:pPr marL="342900" indent="-342900">
              <a:buFont typeface="Wingdings" panose="05000000000000000000" pitchFamily="2" charset="2"/>
              <a:buChar char="§"/>
            </a:pPr>
            <a:r>
              <a:rPr lang="en-US" sz="2800" dirty="0"/>
              <a:t>Proctor groups in ADAM are for computer-based testing only.</a:t>
            </a:r>
          </a:p>
          <a:p>
            <a:pPr marL="342900" indent="-342900">
              <a:buFont typeface="Wingdings" panose="05000000000000000000" pitchFamily="2" charset="2"/>
              <a:buChar char="§"/>
            </a:pPr>
            <a:r>
              <a:rPr lang="en-US" sz="2800" dirty="0"/>
              <a:t>All Paper-based testing students will need is the Paper accommodation applied to their record in ADAM.</a:t>
            </a:r>
          </a:p>
        </p:txBody>
      </p:sp>
      <p:sp>
        <p:nvSpPr>
          <p:cNvPr id="8" name="Slide Number Placeholder 2">
            <a:extLst>
              <a:ext uri="{FF2B5EF4-FFF2-40B4-BE49-F238E27FC236}">
                <a16:creationId xmlns:a16="http://schemas.microsoft.com/office/drawing/2014/main" id="{D0E6E248-2A40-463F-BAF3-CE7B26B6D15D}"/>
              </a:ext>
            </a:extLst>
          </p:cNvPr>
          <p:cNvSpPr>
            <a:spLocks noGrp="1"/>
          </p:cNvSpPr>
          <p:nvPr>
            <p:ph type="sldNum" sz="quarter" idx="15"/>
          </p:nvPr>
        </p:nvSpPr>
        <p:spPr/>
        <p:txBody>
          <a:bodyPr/>
          <a:lstStyle/>
          <a:p>
            <a:fld id="{DEE62800-5F1C-45B1-BAA1-436A6B68D5BA}" type="slidenum">
              <a:rPr lang="en-US" smtClean="0"/>
              <a:pPr/>
              <a:t>62</a:t>
            </a:fld>
            <a:endParaRPr lang="en-US"/>
          </a:p>
        </p:txBody>
      </p:sp>
      <p:sp>
        <p:nvSpPr>
          <p:cNvPr id="9" name="Title 1">
            <a:extLst>
              <a:ext uri="{FF2B5EF4-FFF2-40B4-BE49-F238E27FC236}">
                <a16:creationId xmlns:a16="http://schemas.microsoft.com/office/drawing/2014/main" id="{DA03CF52-5991-488C-B94B-EA67490711F8}"/>
              </a:ext>
            </a:extLst>
          </p:cNvPr>
          <p:cNvSpPr txBox="1">
            <a:spLocks/>
          </p:cNvSpPr>
          <p:nvPr/>
        </p:nvSpPr>
        <p:spPr bwMode="gray">
          <a:xfrm>
            <a:off x="1154954" y="947920"/>
            <a:ext cx="8761413" cy="72848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b="1">
              <a:solidFill>
                <a:schemeClr val="bg1"/>
              </a:solidFill>
              <a:latin typeface="Trebuchet MS" panose="020B0603020202020204" pitchFamily="34" charset="0"/>
            </a:endParaRPr>
          </a:p>
        </p:txBody>
      </p:sp>
    </p:spTree>
    <p:custDataLst>
      <p:tags r:id="rId1"/>
    </p:custDataLst>
    <p:extLst>
      <p:ext uri="{BB962C8B-B14F-4D97-AF65-F5344CB8AC3E}">
        <p14:creationId xmlns:p14="http://schemas.microsoft.com/office/powerpoint/2010/main" val="21477925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13" name="Google Shape;513;p53"/>
          <p:cNvSpPr txBox="1"/>
          <p:nvPr/>
        </p:nvSpPr>
        <p:spPr>
          <a:xfrm>
            <a:off x="6962651" y="3426497"/>
            <a:ext cx="319500" cy="1485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solidFill>
                <a:srgbClr val="000000"/>
              </a:solidFill>
              <a:latin typeface="Calibri Light" panose="020F0302020204030204" pitchFamily="34" charset="0"/>
              <a:ea typeface="Calibri"/>
              <a:cs typeface="Calibri Light" panose="020F0302020204030204" pitchFamily="34" charset="0"/>
              <a:sym typeface="Calibri"/>
            </a:endParaRPr>
          </a:p>
        </p:txBody>
      </p:sp>
      <p:sp>
        <p:nvSpPr>
          <p:cNvPr id="4" name="Title 3">
            <a:extLst>
              <a:ext uri="{FF2B5EF4-FFF2-40B4-BE49-F238E27FC236}">
                <a16:creationId xmlns:a16="http://schemas.microsoft.com/office/drawing/2014/main" id="{0A86B2B4-EA52-4CF0-A89F-20A7FBE60C9C}"/>
              </a:ext>
            </a:extLst>
          </p:cNvPr>
          <p:cNvSpPr>
            <a:spLocks noGrp="1"/>
          </p:cNvSpPr>
          <p:nvPr>
            <p:ph type="title"/>
          </p:nvPr>
        </p:nvSpPr>
        <p:spPr/>
        <p:txBody>
          <a:bodyPr lIns="91440" tIns="45720" rIns="91440" bIns="45720" anchor="ctr" anchorCtr="0">
            <a:normAutofit/>
          </a:bodyPr>
          <a:lstStyle/>
          <a:p>
            <a:r>
              <a:rPr lang="en-US" sz="4000" b="1" dirty="0">
                <a:latin typeface="Open Sans Light"/>
                <a:ea typeface="Open Sans Light"/>
                <a:cs typeface="Open Sans Light"/>
              </a:rPr>
              <a:t>Creating Proctor Groups</a:t>
            </a:r>
            <a:endParaRPr lang="en-US" sz="4000" b="1" dirty="0"/>
          </a:p>
        </p:txBody>
      </p:sp>
      <p:sp>
        <p:nvSpPr>
          <p:cNvPr id="2" name="Content Placeholder 1">
            <a:extLst>
              <a:ext uri="{FF2B5EF4-FFF2-40B4-BE49-F238E27FC236}">
                <a16:creationId xmlns:a16="http://schemas.microsoft.com/office/drawing/2014/main" id="{1955C9D4-A98A-288C-9067-790C0D9CD287}"/>
              </a:ext>
            </a:extLst>
          </p:cNvPr>
          <p:cNvSpPr>
            <a:spLocks noGrp="1"/>
          </p:cNvSpPr>
          <p:nvPr>
            <p:ph sz="quarter" idx="17"/>
          </p:nvPr>
        </p:nvSpPr>
        <p:spPr/>
        <p:txBody>
          <a:bodyPr/>
          <a:lstStyle/>
          <a:p>
            <a:r>
              <a:rPr lang="en-US" sz="1700" dirty="0"/>
              <a:t>When you first open </a:t>
            </a:r>
            <a:r>
              <a:rPr lang="en-US" sz="1700" b="1" dirty="0"/>
              <a:t>View</a:t>
            </a:r>
            <a:r>
              <a:rPr lang="en-US" sz="1700" dirty="0"/>
              <a:t> Proctor Groups all students will be assigned to the </a:t>
            </a:r>
            <a:r>
              <a:rPr lang="en-US" sz="1700" b="1" dirty="0"/>
              <a:t>Unassigned</a:t>
            </a:r>
            <a:r>
              <a:rPr lang="en-US" sz="1700" dirty="0"/>
              <a:t> proctor group.</a:t>
            </a:r>
          </a:p>
          <a:p>
            <a:r>
              <a:rPr lang="en-US" sz="1700" dirty="0"/>
              <a:t>To create a new proctor group:</a:t>
            </a:r>
          </a:p>
          <a:p>
            <a:pPr marL="342900" indent="-342900">
              <a:buFont typeface="+mj-lt"/>
              <a:buAutoNum type="arabicPeriod"/>
            </a:pPr>
            <a:r>
              <a:rPr lang="en-US" sz="1700" dirty="0"/>
              <a:t>Select </a:t>
            </a:r>
            <a:r>
              <a:rPr lang="en-US" sz="1700" b="1" dirty="0"/>
              <a:t>Create Proctor Group.</a:t>
            </a:r>
          </a:p>
          <a:p>
            <a:pPr marL="342900" indent="-342900">
              <a:buFont typeface="+mj-lt"/>
              <a:buAutoNum type="arabicPeriod"/>
            </a:pPr>
            <a:r>
              <a:rPr lang="en-US" sz="1700" dirty="0"/>
              <a:t>Complete the form for each proctor group you are creating.</a:t>
            </a:r>
          </a:p>
          <a:p>
            <a:pPr marL="342900" indent="-342900">
              <a:buFont typeface="+mj-lt"/>
              <a:buAutoNum type="arabicPeriod"/>
            </a:pPr>
            <a:r>
              <a:rPr lang="en-US" sz="1700" dirty="0"/>
              <a:t>If you’re assigned students, click the </a:t>
            </a:r>
            <a:r>
              <a:rPr lang="en-US" sz="1700" b="1" dirty="0"/>
              <a:t>+</a:t>
            </a:r>
            <a:r>
              <a:rPr lang="en-US" sz="1700" dirty="0"/>
              <a:t> button and then select students to assign to the proctor group.</a:t>
            </a:r>
          </a:p>
          <a:p>
            <a:pPr marL="342900" indent="-342900">
              <a:buFont typeface="+mj-lt"/>
              <a:buAutoNum type="arabicPeriod"/>
            </a:pPr>
            <a:r>
              <a:rPr lang="en-US" sz="1700" dirty="0"/>
              <a:t>Click </a:t>
            </a:r>
            <a:r>
              <a:rPr lang="en-US" sz="1700" b="1" dirty="0"/>
              <a:t>Submit</a:t>
            </a:r>
            <a:r>
              <a:rPr lang="en-US" sz="1700" dirty="0"/>
              <a:t> to save the new proctor group.</a:t>
            </a:r>
          </a:p>
          <a:p>
            <a:r>
              <a:rPr lang="en-US" sz="1700" dirty="0"/>
              <a:t>Once proctor group(s) are created the Test Coordinator can then provide each proctor with the unique test code and password for proctor login.</a:t>
            </a:r>
          </a:p>
        </p:txBody>
      </p:sp>
      <p:sp>
        <p:nvSpPr>
          <p:cNvPr id="8" name="Slide Number Placeholder 2">
            <a:extLst>
              <a:ext uri="{FF2B5EF4-FFF2-40B4-BE49-F238E27FC236}">
                <a16:creationId xmlns:a16="http://schemas.microsoft.com/office/drawing/2014/main" id="{D0E6E248-2A40-463F-BAF3-CE7B26B6D15D}"/>
              </a:ext>
            </a:extLst>
          </p:cNvPr>
          <p:cNvSpPr>
            <a:spLocks noGrp="1"/>
          </p:cNvSpPr>
          <p:nvPr>
            <p:ph type="sldNum" sz="quarter" idx="16"/>
          </p:nvPr>
        </p:nvSpPr>
        <p:spPr/>
        <p:txBody>
          <a:bodyPr/>
          <a:lstStyle/>
          <a:p>
            <a:fld id="{DEE62800-5F1C-45B1-BAA1-436A6B68D5BA}" type="slidenum">
              <a:rPr lang="en-US" smtClean="0"/>
              <a:pPr/>
              <a:t>63</a:t>
            </a:fld>
            <a:endParaRPr lang="en-US"/>
          </a:p>
        </p:txBody>
      </p:sp>
      <p:sp>
        <p:nvSpPr>
          <p:cNvPr id="9" name="Title 1">
            <a:extLst>
              <a:ext uri="{FF2B5EF4-FFF2-40B4-BE49-F238E27FC236}">
                <a16:creationId xmlns:a16="http://schemas.microsoft.com/office/drawing/2014/main" id="{DA03CF52-5991-488C-B94B-EA67490711F8}"/>
              </a:ext>
            </a:extLst>
          </p:cNvPr>
          <p:cNvSpPr txBox="1">
            <a:spLocks/>
          </p:cNvSpPr>
          <p:nvPr/>
        </p:nvSpPr>
        <p:spPr bwMode="gray">
          <a:xfrm>
            <a:off x="1154954" y="947920"/>
            <a:ext cx="8761413" cy="72848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b="1">
              <a:solidFill>
                <a:schemeClr val="bg1"/>
              </a:solidFill>
              <a:latin typeface="Trebuchet MS" panose="020B0603020202020204" pitchFamily="34" charset="0"/>
            </a:endParaRPr>
          </a:p>
        </p:txBody>
      </p:sp>
      <p:pic>
        <p:nvPicPr>
          <p:cNvPr id="10" name="Picture 9">
            <a:extLst>
              <a:ext uri="{FF2B5EF4-FFF2-40B4-BE49-F238E27FC236}">
                <a16:creationId xmlns:a16="http://schemas.microsoft.com/office/drawing/2014/main" id="{FE7259F7-A10A-19E3-4888-CE8A08F5F5C2}"/>
              </a:ext>
            </a:extLst>
          </p:cNvPr>
          <p:cNvPicPr>
            <a:picLocks noChangeAspect="1"/>
          </p:cNvPicPr>
          <p:nvPr/>
        </p:nvPicPr>
        <p:blipFill>
          <a:blip r:embed="rId4"/>
          <a:srcRect/>
          <a:stretch/>
        </p:blipFill>
        <p:spPr>
          <a:xfrm>
            <a:off x="8363768" y="1976334"/>
            <a:ext cx="2966029" cy="1804999"/>
          </a:xfrm>
          <a:prstGeom prst="rect">
            <a:avLst/>
          </a:prstGeom>
          <a:ln>
            <a:solidFill>
              <a:schemeClr val="bg2"/>
            </a:solidFill>
          </a:ln>
          <a:effectLst>
            <a:outerShdw blurRad="50800" dist="38100" dir="2700000" algn="tl" rotWithShape="0">
              <a:prstClr val="black">
                <a:alpha val="40000"/>
              </a:prstClr>
            </a:outerShdw>
          </a:effectLst>
        </p:spPr>
      </p:pic>
      <p:pic>
        <p:nvPicPr>
          <p:cNvPr id="12" name="Picture 11" descr="A screenshot of a computer&#10;&#10;Description automatically generated">
            <a:extLst>
              <a:ext uri="{FF2B5EF4-FFF2-40B4-BE49-F238E27FC236}">
                <a16:creationId xmlns:a16="http://schemas.microsoft.com/office/drawing/2014/main" id="{DB5A93DD-DD40-D03D-16DF-3FE3F1BDD15D}"/>
              </a:ext>
            </a:extLst>
          </p:cNvPr>
          <p:cNvPicPr>
            <a:picLocks noChangeAspect="1"/>
          </p:cNvPicPr>
          <p:nvPr/>
        </p:nvPicPr>
        <p:blipFill>
          <a:blip r:embed="rId5"/>
          <a:stretch>
            <a:fillRect/>
          </a:stretch>
        </p:blipFill>
        <p:spPr>
          <a:xfrm>
            <a:off x="6067644" y="3343093"/>
            <a:ext cx="5975216" cy="1146175"/>
          </a:xfrm>
          <a:prstGeom prst="rect">
            <a:avLst/>
          </a:prstGeom>
          <a:ln>
            <a:solidFill>
              <a:schemeClr val="bg2"/>
            </a:solidFill>
          </a:ln>
          <a:effectLst>
            <a:outerShdw blurRad="50800" dist="38100" dir="2700000" algn="tl" rotWithShape="0">
              <a:prstClr val="black">
                <a:alpha val="40000"/>
              </a:prstClr>
            </a:outerShdw>
          </a:effectLst>
        </p:spPr>
      </p:pic>
      <p:pic>
        <p:nvPicPr>
          <p:cNvPr id="14" name="Picture 13" descr="A screenshot of a group&#10;&#10;Description automatically generated">
            <a:extLst>
              <a:ext uri="{FF2B5EF4-FFF2-40B4-BE49-F238E27FC236}">
                <a16:creationId xmlns:a16="http://schemas.microsoft.com/office/drawing/2014/main" id="{2C21FDCA-F0AC-27FF-75E4-5973FE7539C2}"/>
              </a:ext>
            </a:extLst>
          </p:cNvPr>
          <p:cNvPicPr>
            <a:picLocks noChangeAspect="1"/>
          </p:cNvPicPr>
          <p:nvPr/>
        </p:nvPicPr>
        <p:blipFill>
          <a:blip r:embed="rId6"/>
          <a:stretch>
            <a:fillRect/>
          </a:stretch>
        </p:blipFill>
        <p:spPr>
          <a:xfrm>
            <a:off x="6683025" y="4258025"/>
            <a:ext cx="2558854" cy="2309725"/>
          </a:xfrm>
          <a:prstGeom prst="rect">
            <a:avLst/>
          </a:prstGeom>
          <a:ln>
            <a:solidFill>
              <a:schemeClr val="bg2"/>
            </a:solidFill>
          </a:ln>
          <a:effectLst>
            <a:outerShdw blurRad="50800" dist="38100" dir="2700000" algn="tl" rotWithShape="0">
              <a:prstClr val="black">
                <a:alpha val="40000"/>
              </a:prstClr>
            </a:outerShdw>
          </a:effectLst>
        </p:spPr>
      </p:pic>
      <p:sp>
        <p:nvSpPr>
          <p:cNvPr id="15" name="Flowchart: Connector 14">
            <a:extLst>
              <a:ext uri="{FF2B5EF4-FFF2-40B4-BE49-F238E27FC236}">
                <a16:creationId xmlns:a16="http://schemas.microsoft.com/office/drawing/2014/main" id="{E7E73C32-AFB0-6947-7587-56837DE99439}"/>
              </a:ext>
            </a:extLst>
          </p:cNvPr>
          <p:cNvSpPr/>
          <p:nvPr/>
        </p:nvSpPr>
        <p:spPr>
          <a:xfrm>
            <a:off x="9783897" y="2814048"/>
            <a:ext cx="579166" cy="267050"/>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Connector 15">
            <a:extLst>
              <a:ext uri="{FF2B5EF4-FFF2-40B4-BE49-F238E27FC236}">
                <a16:creationId xmlns:a16="http://schemas.microsoft.com/office/drawing/2014/main" id="{55F662F3-C3D7-CFB0-AE70-542DE963C3F1}"/>
              </a:ext>
            </a:extLst>
          </p:cNvPr>
          <p:cNvSpPr/>
          <p:nvPr/>
        </p:nvSpPr>
        <p:spPr>
          <a:xfrm>
            <a:off x="8415146" y="3510488"/>
            <a:ext cx="1092963" cy="316444"/>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Google Shape;1109;p81">
            <a:extLst>
              <a:ext uri="{FF2B5EF4-FFF2-40B4-BE49-F238E27FC236}">
                <a16:creationId xmlns:a16="http://schemas.microsoft.com/office/drawing/2014/main" id="{4CB0C141-7305-F545-6B58-28F124E8FFCC}"/>
              </a:ext>
            </a:extLst>
          </p:cNvPr>
          <p:cNvSpPr/>
          <p:nvPr/>
        </p:nvSpPr>
        <p:spPr>
          <a:xfrm rot="5400000">
            <a:off x="10623221" y="3094278"/>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 name="Flowchart: Connector 19">
            <a:extLst>
              <a:ext uri="{FF2B5EF4-FFF2-40B4-BE49-F238E27FC236}">
                <a16:creationId xmlns:a16="http://schemas.microsoft.com/office/drawing/2014/main" id="{5A01E01F-8F4F-2616-2DD4-001D3A9D2266}"/>
              </a:ext>
            </a:extLst>
          </p:cNvPr>
          <p:cNvSpPr/>
          <p:nvPr/>
        </p:nvSpPr>
        <p:spPr>
          <a:xfrm>
            <a:off x="8765669" y="6343299"/>
            <a:ext cx="579166" cy="267050"/>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Google Shape;1109;p81">
            <a:extLst>
              <a:ext uri="{FF2B5EF4-FFF2-40B4-BE49-F238E27FC236}">
                <a16:creationId xmlns:a16="http://schemas.microsoft.com/office/drawing/2014/main" id="{4F8C15FC-2B4C-009A-2838-45C127615F6F}"/>
              </a:ext>
            </a:extLst>
          </p:cNvPr>
          <p:cNvSpPr/>
          <p:nvPr/>
        </p:nvSpPr>
        <p:spPr>
          <a:xfrm rot="5400000">
            <a:off x="7468940" y="4186612"/>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ustDataLst>
      <p:tags r:id="rId1"/>
    </p:custDataLst>
    <p:extLst>
      <p:ext uri="{BB962C8B-B14F-4D97-AF65-F5344CB8AC3E}">
        <p14:creationId xmlns:p14="http://schemas.microsoft.com/office/powerpoint/2010/main" val="3283095456"/>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13" name="Google Shape;513;p53"/>
          <p:cNvSpPr txBox="1"/>
          <p:nvPr/>
        </p:nvSpPr>
        <p:spPr>
          <a:xfrm>
            <a:off x="6962651" y="3426497"/>
            <a:ext cx="319500" cy="1485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solidFill>
                <a:srgbClr val="000000"/>
              </a:solidFill>
              <a:latin typeface="Calibri Light" panose="020F0302020204030204" pitchFamily="34" charset="0"/>
              <a:ea typeface="Calibri"/>
              <a:cs typeface="Calibri Light" panose="020F0302020204030204" pitchFamily="34" charset="0"/>
              <a:sym typeface="Calibri"/>
            </a:endParaRPr>
          </a:p>
        </p:txBody>
      </p:sp>
      <p:sp>
        <p:nvSpPr>
          <p:cNvPr id="4" name="Title 3">
            <a:extLst>
              <a:ext uri="{FF2B5EF4-FFF2-40B4-BE49-F238E27FC236}">
                <a16:creationId xmlns:a16="http://schemas.microsoft.com/office/drawing/2014/main" id="{0A86B2B4-EA52-4CF0-A89F-20A7FBE60C9C}"/>
              </a:ext>
            </a:extLst>
          </p:cNvPr>
          <p:cNvSpPr>
            <a:spLocks noGrp="1"/>
          </p:cNvSpPr>
          <p:nvPr>
            <p:ph type="title"/>
          </p:nvPr>
        </p:nvSpPr>
        <p:spPr/>
        <p:txBody>
          <a:bodyPr lIns="91440" tIns="45720" rIns="91440" bIns="45720" anchor="ctr" anchorCtr="0">
            <a:normAutofit/>
          </a:bodyPr>
          <a:lstStyle/>
          <a:p>
            <a:r>
              <a:rPr lang="en-US" sz="4000" b="1" dirty="0">
                <a:latin typeface="Open Sans Light"/>
                <a:ea typeface="Open Sans Light"/>
                <a:cs typeface="Open Sans Light"/>
              </a:rPr>
              <a:t>Proctor Group Upload</a:t>
            </a:r>
            <a:endParaRPr lang="en-US" sz="4000" b="1" dirty="0"/>
          </a:p>
        </p:txBody>
      </p:sp>
      <p:sp>
        <p:nvSpPr>
          <p:cNvPr id="2" name="Content Placeholder 1">
            <a:extLst>
              <a:ext uri="{FF2B5EF4-FFF2-40B4-BE49-F238E27FC236}">
                <a16:creationId xmlns:a16="http://schemas.microsoft.com/office/drawing/2014/main" id="{1955C9D4-A98A-288C-9067-790C0D9CD287}"/>
              </a:ext>
            </a:extLst>
          </p:cNvPr>
          <p:cNvSpPr>
            <a:spLocks noGrp="1"/>
          </p:cNvSpPr>
          <p:nvPr>
            <p:ph sz="quarter" idx="16"/>
          </p:nvPr>
        </p:nvSpPr>
        <p:spPr/>
        <p:txBody>
          <a:bodyPr/>
          <a:lstStyle/>
          <a:p>
            <a:r>
              <a:rPr lang="en-US" sz="2400" dirty="0"/>
              <a:t>As an alternative to creating each proctor group in the ADAM user interface (UI), Test Coordinators can also use the </a:t>
            </a:r>
            <a:r>
              <a:rPr lang="en-US" sz="2400" b="1" dirty="0"/>
              <a:t>Upload Proctor Group </a:t>
            </a:r>
            <a:r>
              <a:rPr lang="en-US" sz="2400" dirty="0"/>
              <a:t>option to create proctor groups through a bulk file upload.</a:t>
            </a:r>
          </a:p>
        </p:txBody>
      </p:sp>
      <p:sp>
        <p:nvSpPr>
          <p:cNvPr id="8" name="Slide Number Placeholder 2">
            <a:extLst>
              <a:ext uri="{FF2B5EF4-FFF2-40B4-BE49-F238E27FC236}">
                <a16:creationId xmlns:a16="http://schemas.microsoft.com/office/drawing/2014/main" id="{D0E6E248-2A40-463F-BAF3-CE7B26B6D15D}"/>
              </a:ext>
            </a:extLst>
          </p:cNvPr>
          <p:cNvSpPr>
            <a:spLocks noGrp="1"/>
          </p:cNvSpPr>
          <p:nvPr>
            <p:ph type="sldNum" sz="quarter" idx="15"/>
          </p:nvPr>
        </p:nvSpPr>
        <p:spPr/>
        <p:txBody>
          <a:bodyPr/>
          <a:lstStyle/>
          <a:p>
            <a:fld id="{DEE62800-5F1C-45B1-BAA1-436A6B68D5BA}" type="slidenum">
              <a:rPr lang="en-US" smtClean="0"/>
              <a:pPr/>
              <a:t>64</a:t>
            </a:fld>
            <a:endParaRPr lang="en-US"/>
          </a:p>
        </p:txBody>
      </p:sp>
      <p:sp>
        <p:nvSpPr>
          <p:cNvPr id="9" name="Title 1">
            <a:extLst>
              <a:ext uri="{FF2B5EF4-FFF2-40B4-BE49-F238E27FC236}">
                <a16:creationId xmlns:a16="http://schemas.microsoft.com/office/drawing/2014/main" id="{DA03CF52-5991-488C-B94B-EA67490711F8}"/>
              </a:ext>
            </a:extLst>
          </p:cNvPr>
          <p:cNvSpPr txBox="1">
            <a:spLocks/>
          </p:cNvSpPr>
          <p:nvPr/>
        </p:nvSpPr>
        <p:spPr bwMode="gray">
          <a:xfrm>
            <a:off x="1154954" y="947920"/>
            <a:ext cx="8761413" cy="72848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b="1">
              <a:solidFill>
                <a:schemeClr val="bg1"/>
              </a:solidFill>
              <a:latin typeface="Trebuchet MS" panose="020B0603020202020204" pitchFamily="34" charset="0"/>
            </a:endParaRPr>
          </a:p>
        </p:txBody>
      </p:sp>
      <p:pic>
        <p:nvPicPr>
          <p:cNvPr id="10" name="Picture 9">
            <a:extLst>
              <a:ext uri="{FF2B5EF4-FFF2-40B4-BE49-F238E27FC236}">
                <a16:creationId xmlns:a16="http://schemas.microsoft.com/office/drawing/2014/main" id="{FE7259F7-A10A-19E3-4888-CE8A08F5F5C2}"/>
              </a:ext>
            </a:extLst>
          </p:cNvPr>
          <p:cNvPicPr>
            <a:picLocks noChangeAspect="1"/>
          </p:cNvPicPr>
          <p:nvPr/>
        </p:nvPicPr>
        <p:blipFill>
          <a:blip r:embed="rId4"/>
          <a:srcRect/>
          <a:stretch/>
        </p:blipFill>
        <p:spPr>
          <a:xfrm>
            <a:off x="2398774" y="3593747"/>
            <a:ext cx="7394452" cy="2316333"/>
          </a:xfrm>
          <a:prstGeom prst="rect">
            <a:avLst/>
          </a:prstGeom>
          <a:ln>
            <a:solidFill>
              <a:schemeClr val="bg2"/>
            </a:solidFill>
          </a:ln>
          <a:effectLst>
            <a:outerShdw blurRad="50800" dist="38100" dir="2700000" algn="tl" rotWithShape="0">
              <a:prstClr val="black">
                <a:alpha val="40000"/>
              </a:prstClr>
            </a:outerShdw>
          </a:effectLst>
        </p:spPr>
      </p:pic>
      <p:sp>
        <p:nvSpPr>
          <p:cNvPr id="15" name="Flowchart: Connector 14">
            <a:extLst>
              <a:ext uri="{FF2B5EF4-FFF2-40B4-BE49-F238E27FC236}">
                <a16:creationId xmlns:a16="http://schemas.microsoft.com/office/drawing/2014/main" id="{E7E73C32-AFB0-6947-7587-56837DE99439}"/>
              </a:ext>
            </a:extLst>
          </p:cNvPr>
          <p:cNvSpPr/>
          <p:nvPr/>
        </p:nvSpPr>
        <p:spPr>
          <a:xfrm>
            <a:off x="7437739" y="4010648"/>
            <a:ext cx="1651034" cy="337898"/>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6834416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13" name="Google Shape;513;p53"/>
          <p:cNvSpPr txBox="1"/>
          <p:nvPr/>
        </p:nvSpPr>
        <p:spPr>
          <a:xfrm>
            <a:off x="6962651" y="3426497"/>
            <a:ext cx="319500" cy="1485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solidFill>
                <a:srgbClr val="000000"/>
              </a:solidFill>
              <a:latin typeface="Calibri Light" panose="020F0302020204030204" pitchFamily="34" charset="0"/>
              <a:ea typeface="Calibri"/>
              <a:cs typeface="Calibri Light" panose="020F0302020204030204" pitchFamily="34" charset="0"/>
              <a:sym typeface="Calibri"/>
            </a:endParaRPr>
          </a:p>
        </p:txBody>
      </p:sp>
      <p:sp>
        <p:nvSpPr>
          <p:cNvPr id="4" name="Title 3">
            <a:extLst>
              <a:ext uri="{FF2B5EF4-FFF2-40B4-BE49-F238E27FC236}">
                <a16:creationId xmlns:a16="http://schemas.microsoft.com/office/drawing/2014/main" id="{0A86B2B4-EA52-4CF0-A89F-20A7FBE60C9C}"/>
              </a:ext>
            </a:extLst>
          </p:cNvPr>
          <p:cNvSpPr>
            <a:spLocks noGrp="1"/>
          </p:cNvSpPr>
          <p:nvPr>
            <p:ph type="title"/>
          </p:nvPr>
        </p:nvSpPr>
        <p:spPr/>
        <p:txBody>
          <a:bodyPr lIns="91440" tIns="45720" rIns="91440" bIns="45720" anchor="ctr" anchorCtr="0">
            <a:normAutofit/>
          </a:bodyPr>
          <a:lstStyle/>
          <a:p>
            <a:r>
              <a:rPr lang="en-US" sz="4000" b="1" dirty="0">
                <a:latin typeface="Open Sans Light"/>
                <a:ea typeface="Open Sans Light"/>
                <a:cs typeface="Open Sans Light"/>
              </a:rPr>
              <a:t>Proctor Group Upload</a:t>
            </a:r>
            <a:endParaRPr lang="en-US" sz="4000" b="1" dirty="0"/>
          </a:p>
        </p:txBody>
      </p:sp>
      <p:sp>
        <p:nvSpPr>
          <p:cNvPr id="2" name="Content Placeholder 1">
            <a:extLst>
              <a:ext uri="{FF2B5EF4-FFF2-40B4-BE49-F238E27FC236}">
                <a16:creationId xmlns:a16="http://schemas.microsoft.com/office/drawing/2014/main" id="{1955C9D4-A98A-288C-9067-790C0D9CD287}"/>
              </a:ext>
            </a:extLst>
          </p:cNvPr>
          <p:cNvSpPr>
            <a:spLocks noGrp="1"/>
          </p:cNvSpPr>
          <p:nvPr>
            <p:ph sz="quarter" idx="16"/>
          </p:nvPr>
        </p:nvSpPr>
        <p:spPr/>
        <p:txBody>
          <a:bodyPr/>
          <a:lstStyle/>
          <a:p>
            <a:r>
              <a:rPr lang="en-US" sz="2000" dirty="0"/>
              <a:t>After selecting </a:t>
            </a:r>
            <a:r>
              <a:rPr lang="en-US" sz="2000" b="1" dirty="0"/>
              <a:t>Upload Proctor Group</a:t>
            </a:r>
            <a:r>
              <a:rPr lang="en-US" sz="2000" dirty="0"/>
              <a:t>, you’ll be taken to a new screen that provides step-by-step instructions on downloading the template file, updating the file, and uploading into ADAM.</a:t>
            </a:r>
          </a:p>
        </p:txBody>
      </p:sp>
      <p:sp>
        <p:nvSpPr>
          <p:cNvPr id="8" name="Slide Number Placeholder 2">
            <a:extLst>
              <a:ext uri="{FF2B5EF4-FFF2-40B4-BE49-F238E27FC236}">
                <a16:creationId xmlns:a16="http://schemas.microsoft.com/office/drawing/2014/main" id="{D0E6E248-2A40-463F-BAF3-CE7B26B6D15D}"/>
              </a:ext>
            </a:extLst>
          </p:cNvPr>
          <p:cNvSpPr>
            <a:spLocks noGrp="1"/>
          </p:cNvSpPr>
          <p:nvPr>
            <p:ph type="sldNum" sz="quarter" idx="15"/>
          </p:nvPr>
        </p:nvSpPr>
        <p:spPr/>
        <p:txBody>
          <a:bodyPr/>
          <a:lstStyle/>
          <a:p>
            <a:fld id="{DEE62800-5F1C-45B1-BAA1-436A6B68D5BA}" type="slidenum">
              <a:rPr lang="en-US" smtClean="0"/>
              <a:pPr/>
              <a:t>65</a:t>
            </a:fld>
            <a:endParaRPr lang="en-US"/>
          </a:p>
        </p:txBody>
      </p:sp>
      <p:sp>
        <p:nvSpPr>
          <p:cNvPr id="9" name="Title 1">
            <a:extLst>
              <a:ext uri="{FF2B5EF4-FFF2-40B4-BE49-F238E27FC236}">
                <a16:creationId xmlns:a16="http://schemas.microsoft.com/office/drawing/2014/main" id="{DA03CF52-5991-488C-B94B-EA67490711F8}"/>
              </a:ext>
            </a:extLst>
          </p:cNvPr>
          <p:cNvSpPr txBox="1">
            <a:spLocks/>
          </p:cNvSpPr>
          <p:nvPr/>
        </p:nvSpPr>
        <p:spPr bwMode="gray">
          <a:xfrm>
            <a:off x="1154954" y="947920"/>
            <a:ext cx="8761413" cy="72848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b="1">
              <a:solidFill>
                <a:schemeClr val="bg1"/>
              </a:solidFill>
              <a:latin typeface="Trebuchet MS" panose="020B0603020202020204" pitchFamily="34" charset="0"/>
            </a:endParaRPr>
          </a:p>
        </p:txBody>
      </p:sp>
      <p:pic>
        <p:nvPicPr>
          <p:cNvPr id="10" name="Picture 9">
            <a:extLst>
              <a:ext uri="{FF2B5EF4-FFF2-40B4-BE49-F238E27FC236}">
                <a16:creationId xmlns:a16="http://schemas.microsoft.com/office/drawing/2014/main" id="{FE7259F7-A10A-19E3-4888-CE8A08F5F5C2}"/>
              </a:ext>
            </a:extLst>
          </p:cNvPr>
          <p:cNvPicPr>
            <a:picLocks noChangeAspect="1"/>
          </p:cNvPicPr>
          <p:nvPr/>
        </p:nvPicPr>
        <p:blipFill>
          <a:blip r:embed="rId4"/>
          <a:srcRect/>
          <a:stretch/>
        </p:blipFill>
        <p:spPr>
          <a:xfrm>
            <a:off x="2860086" y="2970013"/>
            <a:ext cx="6471827" cy="3399037"/>
          </a:xfrm>
          <a:prstGeom prst="rect">
            <a:avLst/>
          </a:prstGeom>
          <a:ln>
            <a:solidFill>
              <a:schemeClr val="bg2"/>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1274902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2" name="Title 1">
            <a:extLst>
              <a:ext uri="{FF2B5EF4-FFF2-40B4-BE49-F238E27FC236}">
                <a16:creationId xmlns:a16="http://schemas.microsoft.com/office/drawing/2014/main" id="{500FCB2C-9076-4AFA-9783-B28FA5F1B64F}"/>
              </a:ext>
            </a:extLst>
          </p:cNvPr>
          <p:cNvSpPr>
            <a:spLocks noGrp="1"/>
          </p:cNvSpPr>
          <p:nvPr>
            <p:ph type="title"/>
          </p:nvPr>
        </p:nvSpPr>
        <p:spPr/>
        <p:txBody>
          <a:bodyPr>
            <a:normAutofit/>
          </a:bodyPr>
          <a:lstStyle/>
          <a:p>
            <a:r>
              <a:rPr lang="en-US" sz="4000" b="1" dirty="0">
                <a:ea typeface="Open Sans Light" panose="020B0306030504020204" pitchFamily="34" charset="0"/>
                <a:cs typeface="Open Sans Light" panose="020B0306030504020204" pitchFamily="34" charset="0"/>
              </a:rPr>
              <a:t>Add Students to Existing Proctor Groups</a:t>
            </a:r>
            <a:endParaRPr lang="en-US" sz="4000" dirty="0">
              <a:ea typeface="Open Sans Light" panose="020B0306030504020204" pitchFamily="34" charset="0"/>
              <a:cs typeface="Open Sans Light" panose="020B0306030504020204" pitchFamily="34" charset="0"/>
            </a:endParaRPr>
          </a:p>
        </p:txBody>
      </p:sp>
      <p:sp>
        <p:nvSpPr>
          <p:cNvPr id="3" name="Content Placeholder 2">
            <a:extLst>
              <a:ext uri="{FF2B5EF4-FFF2-40B4-BE49-F238E27FC236}">
                <a16:creationId xmlns:a16="http://schemas.microsoft.com/office/drawing/2014/main" id="{A1CF23BE-AE52-39C9-79D6-3864E0049D04}"/>
              </a:ext>
            </a:extLst>
          </p:cNvPr>
          <p:cNvSpPr>
            <a:spLocks noGrp="1"/>
          </p:cNvSpPr>
          <p:nvPr>
            <p:ph sz="quarter" idx="17"/>
          </p:nvPr>
        </p:nvSpPr>
        <p:spPr/>
        <p:txBody>
          <a:bodyPr/>
          <a:lstStyle/>
          <a:p>
            <a:pPr marL="342900" indent="-342900">
              <a:buFont typeface="+mj-lt"/>
              <a:buAutoNum type="arabicPeriod"/>
            </a:pPr>
            <a:r>
              <a:rPr lang="en-US" sz="2400" dirty="0"/>
              <a:t>Go to </a:t>
            </a:r>
            <a:r>
              <a:rPr lang="en-US" sz="2400" b="1" dirty="0"/>
              <a:t>Test Management</a:t>
            </a:r>
            <a:r>
              <a:rPr lang="en-US" sz="2400" dirty="0"/>
              <a:t> and select </a:t>
            </a:r>
            <a:r>
              <a:rPr lang="en-US" sz="2400" b="1" dirty="0"/>
              <a:t>Administrations</a:t>
            </a:r>
            <a:r>
              <a:rPr lang="en-US" sz="2400" dirty="0"/>
              <a:t>.</a:t>
            </a:r>
          </a:p>
          <a:p>
            <a:pPr marL="342900" indent="-342900">
              <a:buFont typeface="+mj-lt"/>
              <a:buAutoNum type="arabicPeriod"/>
            </a:pPr>
            <a:r>
              <a:rPr lang="en-US" sz="2400" dirty="0"/>
              <a:t>In the appropriate administration card, select </a:t>
            </a:r>
            <a:r>
              <a:rPr lang="en-US" sz="2400" b="1" dirty="0"/>
              <a:t>View</a:t>
            </a:r>
            <a:r>
              <a:rPr lang="en-US" sz="2400" dirty="0"/>
              <a:t> under </a:t>
            </a:r>
            <a:r>
              <a:rPr lang="en-US" sz="2400" b="1" dirty="0"/>
              <a:t>Proctor Groups</a:t>
            </a:r>
            <a:r>
              <a:rPr lang="en-US" sz="2400" dirty="0"/>
              <a:t>.</a:t>
            </a:r>
          </a:p>
          <a:p>
            <a:pPr marL="342900" indent="-342900">
              <a:buFont typeface="+mj-lt"/>
              <a:buAutoNum type="arabicPeriod"/>
            </a:pPr>
            <a:r>
              <a:rPr lang="en-US" sz="2400" dirty="0"/>
              <a:t>Select </a:t>
            </a:r>
            <a:r>
              <a:rPr lang="en-US" sz="2400" b="1" dirty="0"/>
              <a:t>Students</a:t>
            </a:r>
            <a:r>
              <a:rPr lang="en-US" sz="2400" dirty="0"/>
              <a:t> under </a:t>
            </a:r>
            <a:r>
              <a:rPr lang="en-US" sz="2400" b="1" dirty="0"/>
              <a:t>Actions</a:t>
            </a:r>
            <a:r>
              <a:rPr lang="en-US" sz="2400" dirty="0"/>
              <a:t>.</a:t>
            </a:r>
          </a:p>
          <a:p>
            <a:pPr marL="342900" indent="-342900">
              <a:buFont typeface="+mj-lt"/>
              <a:buAutoNum type="arabicPeriod"/>
            </a:pPr>
            <a:r>
              <a:rPr lang="en-US" sz="2400" dirty="0"/>
              <a:t>Select </a:t>
            </a:r>
            <a:r>
              <a:rPr lang="en-US" sz="2400" b="1" dirty="0"/>
              <a:t>Edit Proctor Group</a:t>
            </a:r>
            <a:r>
              <a:rPr lang="en-US" sz="2400" dirty="0"/>
              <a:t>.</a:t>
            </a:r>
          </a:p>
          <a:p>
            <a:pPr marL="342900" indent="-342900">
              <a:buFont typeface="+mj-lt"/>
              <a:buAutoNum type="arabicPeriod"/>
            </a:pPr>
            <a:r>
              <a:rPr lang="en-US" sz="2400" dirty="0"/>
              <a:t>Select the </a:t>
            </a:r>
            <a:r>
              <a:rPr lang="en-US" sz="2400" b="1" dirty="0"/>
              <a:t>+</a:t>
            </a:r>
            <a:r>
              <a:rPr lang="en-US" sz="2400" dirty="0"/>
              <a:t> icon to assign additional students.</a:t>
            </a:r>
          </a:p>
        </p:txBody>
      </p:sp>
      <p:sp>
        <p:nvSpPr>
          <p:cNvPr id="4" name="Slide Number Placeholder 2">
            <a:extLst>
              <a:ext uri="{FF2B5EF4-FFF2-40B4-BE49-F238E27FC236}">
                <a16:creationId xmlns:a16="http://schemas.microsoft.com/office/drawing/2014/main" id="{38043F71-CED8-E03D-69B0-CDBDDD6068C0}"/>
              </a:ext>
            </a:extLst>
          </p:cNvPr>
          <p:cNvSpPr txBox="1">
            <a:spLocks/>
          </p:cNvSpPr>
          <p:nvPr/>
        </p:nvSpPr>
        <p:spPr>
          <a:xfrm>
            <a:off x="9209088" y="6488113"/>
            <a:ext cx="2743200"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1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fld id="{DEE62800-5F1C-45B1-BAA1-436A6B68D5BA}" type="slidenum">
              <a:rPr lang="en-US" smtClean="0"/>
              <a:pPr/>
              <a:t>66</a:t>
            </a:fld>
            <a:endParaRPr lang="en-US"/>
          </a:p>
        </p:txBody>
      </p:sp>
      <p:sp>
        <p:nvSpPr>
          <p:cNvPr id="6" name="Google Shape;566;p57">
            <a:extLst>
              <a:ext uri="{FF2B5EF4-FFF2-40B4-BE49-F238E27FC236}">
                <a16:creationId xmlns:a16="http://schemas.microsoft.com/office/drawing/2014/main" id="{71A9CBF9-3483-1C1B-3B1F-58C2E86E225A}"/>
              </a:ext>
            </a:extLst>
          </p:cNvPr>
          <p:cNvSpPr txBox="1"/>
          <p:nvPr/>
        </p:nvSpPr>
        <p:spPr>
          <a:xfrm>
            <a:off x="8528444" y="3781934"/>
            <a:ext cx="247346" cy="111718"/>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solidFill>
                <a:srgbClr val="000000"/>
              </a:solidFill>
              <a:latin typeface="Calibri Light" panose="020F0302020204030204" pitchFamily="34" charset="0"/>
              <a:ea typeface="Calibri"/>
              <a:cs typeface="Calibri Light" panose="020F0302020204030204" pitchFamily="34" charset="0"/>
              <a:sym typeface="Calibri"/>
            </a:endParaRPr>
          </a:p>
        </p:txBody>
      </p:sp>
      <p:pic>
        <p:nvPicPr>
          <p:cNvPr id="8" name="Picture 7" descr="A screenshot of a computer&#10;&#10;Description automatically generated">
            <a:extLst>
              <a:ext uri="{FF2B5EF4-FFF2-40B4-BE49-F238E27FC236}">
                <a16:creationId xmlns:a16="http://schemas.microsoft.com/office/drawing/2014/main" id="{CA998B28-1F9A-18AF-631E-4BDF3FCCD89F}"/>
              </a:ext>
            </a:extLst>
          </p:cNvPr>
          <p:cNvPicPr>
            <a:picLocks noChangeAspect="1"/>
          </p:cNvPicPr>
          <p:nvPr/>
        </p:nvPicPr>
        <p:blipFill>
          <a:blip r:embed="rId4"/>
          <a:stretch>
            <a:fillRect/>
          </a:stretch>
        </p:blipFill>
        <p:spPr>
          <a:xfrm>
            <a:off x="6124358" y="2184595"/>
            <a:ext cx="5670416" cy="1066629"/>
          </a:xfrm>
          <a:prstGeom prst="rect">
            <a:avLst/>
          </a:prstGeom>
          <a:ln>
            <a:solidFill>
              <a:schemeClr val="bg2"/>
            </a:solidFill>
          </a:ln>
          <a:effectLst>
            <a:outerShdw blurRad="50800" dist="38100" dir="2700000" algn="tl" rotWithShape="0">
              <a:prstClr val="black">
                <a:alpha val="40000"/>
              </a:prstClr>
            </a:outerShdw>
          </a:effectLst>
        </p:spPr>
      </p:pic>
      <p:pic>
        <p:nvPicPr>
          <p:cNvPr id="10" name="Picture 9" descr="A screenshot of a computer&#10;&#10;Description automatically generated">
            <a:extLst>
              <a:ext uri="{FF2B5EF4-FFF2-40B4-BE49-F238E27FC236}">
                <a16:creationId xmlns:a16="http://schemas.microsoft.com/office/drawing/2014/main" id="{2C874249-E918-4ED9-8AAC-54B18D2C66A2}"/>
              </a:ext>
            </a:extLst>
          </p:cNvPr>
          <p:cNvPicPr>
            <a:picLocks noChangeAspect="1"/>
          </p:cNvPicPr>
          <p:nvPr/>
        </p:nvPicPr>
        <p:blipFill>
          <a:blip r:embed="rId5"/>
          <a:stretch>
            <a:fillRect/>
          </a:stretch>
        </p:blipFill>
        <p:spPr>
          <a:xfrm>
            <a:off x="6124358" y="3561796"/>
            <a:ext cx="5670416" cy="929506"/>
          </a:xfrm>
          <a:prstGeom prst="rect">
            <a:avLst/>
          </a:prstGeom>
          <a:ln>
            <a:solidFill>
              <a:schemeClr val="bg2"/>
            </a:solidFill>
          </a:ln>
          <a:effectLst>
            <a:outerShdw blurRad="50800" dist="38100" dir="2700000" algn="tl" rotWithShape="0">
              <a:prstClr val="black">
                <a:alpha val="40000"/>
              </a:prstClr>
            </a:outerShdw>
          </a:effectLst>
        </p:spPr>
      </p:pic>
      <p:pic>
        <p:nvPicPr>
          <p:cNvPr id="12" name="Picture 11" descr="A screenshot of a computer&#10;&#10;Description automatically generated">
            <a:extLst>
              <a:ext uri="{FF2B5EF4-FFF2-40B4-BE49-F238E27FC236}">
                <a16:creationId xmlns:a16="http://schemas.microsoft.com/office/drawing/2014/main" id="{108D23D8-C6B4-DDB5-6479-0A238B231325}"/>
              </a:ext>
            </a:extLst>
          </p:cNvPr>
          <p:cNvPicPr>
            <a:picLocks noChangeAspect="1"/>
          </p:cNvPicPr>
          <p:nvPr/>
        </p:nvPicPr>
        <p:blipFill>
          <a:blip r:embed="rId6"/>
          <a:stretch>
            <a:fillRect/>
          </a:stretch>
        </p:blipFill>
        <p:spPr>
          <a:xfrm>
            <a:off x="7073519" y="4801874"/>
            <a:ext cx="3772094" cy="1282766"/>
          </a:xfrm>
          <a:prstGeom prst="rect">
            <a:avLst/>
          </a:prstGeom>
          <a:ln>
            <a:solidFill>
              <a:schemeClr val="bg2"/>
            </a:solidFill>
          </a:ln>
          <a:effectLst>
            <a:outerShdw blurRad="50800" dist="38100" dir="2700000" algn="tl" rotWithShape="0">
              <a:prstClr val="black">
                <a:alpha val="40000"/>
              </a:prstClr>
            </a:outerShdw>
          </a:effectLst>
        </p:spPr>
      </p:pic>
      <p:sp>
        <p:nvSpPr>
          <p:cNvPr id="13" name="Flowchart: Connector 12">
            <a:extLst>
              <a:ext uri="{FF2B5EF4-FFF2-40B4-BE49-F238E27FC236}">
                <a16:creationId xmlns:a16="http://schemas.microsoft.com/office/drawing/2014/main" id="{6EA2EB23-A0D9-B1B8-C7A0-CB51E8BA83E2}"/>
              </a:ext>
            </a:extLst>
          </p:cNvPr>
          <p:cNvSpPr/>
          <p:nvPr/>
        </p:nvSpPr>
        <p:spPr>
          <a:xfrm>
            <a:off x="11008271" y="2984174"/>
            <a:ext cx="579166" cy="267050"/>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lowchart: Connector 14">
            <a:extLst>
              <a:ext uri="{FF2B5EF4-FFF2-40B4-BE49-F238E27FC236}">
                <a16:creationId xmlns:a16="http://schemas.microsoft.com/office/drawing/2014/main" id="{9DDF7682-9C0F-41C8-2FB2-034CFB271069}"/>
              </a:ext>
            </a:extLst>
          </p:cNvPr>
          <p:cNvSpPr/>
          <p:nvPr/>
        </p:nvSpPr>
        <p:spPr>
          <a:xfrm>
            <a:off x="9049648" y="3721810"/>
            <a:ext cx="805552" cy="292731"/>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Connector 15">
            <a:extLst>
              <a:ext uri="{FF2B5EF4-FFF2-40B4-BE49-F238E27FC236}">
                <a16:creationId xmlns:a16="http://schemas.microsoft.com/office/drawing/2014/main" id="{398411E0-ADDB-E33B-6199-10D63885E929}"/>
              </a:ext>
            </a:extLst>
          </p:cNvPr>
          <p:cNvSpPr/>
          <p:nvPr/>
        </p:nvSpPr>
        <p:spPr>
          <a:xfrm>
            <a:off x="10303137" y="4834851"/>
            <a:ext cx="579166" cy="267050"/>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Google Shape;1109;p81">
            <a:extLst>
              <a:ext uri="{FF2B5EF4-FFF2-40B4-BE49-F238E27FC236}">
                <a16:creationId xmlns:a16="http://schemas.microsoft.com/office/drawing/2014/main" id="{0D2AB859-A6F6-5924-3D9F-A24A04112C88}"/>
              </a:ext>
            </a:extLst>
          </p:cNvPr>
          <p:cNvSpPr/>
          <p:nvPr/>
        </p:nvSpPr>
        <p:spPr>
          <a:xfrm rot="5400000">
            <a:off x="6414989" y="3094631"/>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 name="Google Shape;1109;p81">
            <a:extLst>
              <a:ext uri="{FF2B5EF4-FFF2-40B4-BE49-F238E27FC236}">
                <a16:creationId xmlns:a16="http://schemas.microsoft.com/office/drawing/2014/main" id="{46D3C558-74EF-891D-2C5E-6B1C6ABCA3C4}"/>
              </a:ext>
            </a:extLst>
          </p:cNvPr>
          <p:cNvSpPr/>
          <p:nvPr/>
        </p:nvSpPr>
        <p:spPr>
          <a:xfrm rot="5400000">
            <a:off x="8466054" y="4423408"/>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ustDataLst>
      <p:tags r:id="rId1"/>
    </p:custDataLst>
    <p:extLst>
      <p:ext uri="{BB962C8B-B14F-4D97-AF65-F5344CB8AC3E}">
        <p14:creationId xmlns:p14="http://schemas.microsoft.com/office/powerpoint/2010/main" val="3774483956"/>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7" name="Google Shape;287;p33"/>
          <p:cNvSpPr txBox="1"/>
          <p:nvPr/>
        </p:nvSpPr>
        <p:spPr>
          <a:xfrm>
            <a:off x="7547224" y="2133600"/>
            <a:ext cx="3845674" cy="68553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endParaRPr lang="en-US" sz="3000" b="0" i="0" u="none" strike="noStrike" cap="none">
              <a:latin typeface="Open Sans Light" panose="020B0306030504020204" pitchFamily="34" charset="0"/>
              <a:ea typeface="Open Sans Light" panose="020B0306030504020204" pitchFamily="34" charset="0"/>
              <a:cs typeface="Open Sans Light" panose="020B0306030504020204" pitchFamily="34" charset="0"/>
              <a:sym typeface="Calibri"/>
            </a:endParaRPr>
          </a:p>
        </p:txBody>
      </p:sp>
      <p:sp>
        <p:nvSpPr>
          <p:cNvPr id="2" name="Title 1">
            <a:extLst>
              <a:ext uri="{FF2B5EF4-FFF2-40B4-BE49-F238E27FC236}">
                <a16:creationId xmlns:a16="http://schemas.microsoft.com/office/drawing/2014/main" id="{C4AFFCA2-1084-4BB2-93C6-7644251573D0}"/>
              </a:ext>
            </a:extLst>
          </p:cNvPr>
          <p:cNvSpPr>
            <a:spLocks noGrp="1"/>
          </p:cNvSpPr>
          <p:nvPr>
            <p:ph type="title"/>
          </p:nvPr>
        </p:nvSpPr>
        <p:spPr/>
        <p:txBody>
          <a:bodyPr>
            <a:normAutofit/>
          </a:bodyPr>
          <a:lstStyle/>
          <a:p>
            <a:r>
              <a:rPr lang="en-US" sz="4000" b="1">
                <a:ea typeface="Open Sans Light" panose="020B0306030504020204" pitchFamily="34" charset="0"/>
                <a:cs typeface="Open Sans Light" panose="020B0306030504020204" pitchFamily="34" charset="0"/>
              </a:rPr>
              <a:t>Student Registration</a:t>
            </a:r>
            <a:endParaRPr lang="en-US" sz="4000">
              <a:ea typeface="Open Sans Light" panose="020B0306030504020204" pitchFamily="34" charset="0"/>
              <a:cs typeface="Open Sans Light" panose="020B0306030504020204" pitchFamily="34" charset="0"/>
            </a:endParaRPr>
          </a:p>
        </p:txBody>
      </p:sp>
      <p:sp>
        <p:nvSpPr>
          <p:cNvPr id="3" name="Content Placeholder 2">
            <a:extLst>
              <a:ext uri="{FF2B5EF4-FFF2-40B4-BE49-F238E27FC236}">
                <a16:creationId xmlns:a16="http://schemas.microsoft.com/office/drawing/2014/main" id="{E87879D8-E8FD-4DFC-9DDB-10B6A8DEEF8C}"/>
              </a:ext>
            </a:extLst>
          </p:cNvPr>
          <p:cNvSpPr>
            <a:spLocks noGrp="1"/>
          </p:cNvSpPr>
          <p:nvPr>
            <p:ph sz="quarter" idx="16"/>
          </p:nvPr>
        </p:nvSpPr>
        <p:spPr/>
        <p:txBody>
          <a:bodyPr lIns="91440" tIns="45720" rIns="91440" bIns="45720" anchor="t"/>
          <a:lstStyle/>
          <a:p>
            <a:pPr marL="114300">
              <a:lnSpc>
                <a:spcPct val="100000"/>
              </a:lnSpc>
              <a:spcBef>
                <a:spcPts val="0"/>
              </a:spcBef>
              <a:spcAft>
                <a:spcPts val="0"/>
              </a:spcAft>
              <a:buSzPts val="1800"/>
            </a:pPr>
            <a:r>
              <a:rPr lang="en-US" sz="2400" dirty="0"/>
              <a:t>Go to </a:t>
            </a:r>
            <a:r>
              <a:rPr lang="en-US" sz="2400" b="1" dirty="0"/>
              <a:t>Test Management</a:t>
            </a:r>
            <a:r>
              <a:rPr lang="en-US" sz="2400" dirty="0"/>
              <a:t>,</a:t>
            </a:r>
            <a:r>
              <a:rPr lang="en-US" sz="2400" b="1" dirty="0"/>
              <a:t> </a:t>
            </a:r>
            <a:r>
              <a:rPr lang="en-US" sz="2400" dirty="0"/>
              <a:t>then select</a:t>
            </a:r>
            <a:r>
              <a:rPr lang="en-US" sz="2400" b="1" dirty="0"/>
              <a:t> Administrations.</a:t>
            </a:r>
          </a:p>
          <a:p>
            <a:pPr marL="114300">
              <a:lnSpc>
                <a:spcPct val="100000"/>
              </a:lnSpc>
              <a:spcBef>
                <a:spcPts val="0"/>
              </a:spcBef>
              <a:spcAft>
                <a:spcPts val="0"/>
              </a:spcAft>
              <a:buSzPts val="1800"/>
            </a:pPr>
            <a:endParaRPr lang="en-US" sz="2400" b="1" dirty="0"/>
          </a:p>
          <a:p>
            <a:pPr marL="114300">
              <a:lnSpc>
                <a:spcPct val="100000"/>
              </a:lnSpc>
              <a:spcBef>
                <a:spcPts val="0"/>
              </a:spcBef>
              <a:spcAft>
                <a:spcPts val="0"/>
              </a:spcAft>
              <a:buSzPts val="1800"/>
            </a:pPr>
            <a:r>
              <a:rPr lang="en-US" sz="2400" dirty="0"/>
              <a:t>On the proctor dashboard, it shows the total registered student count for the administration.</a:t>
            </a:r>
          </a:p>
          <a:p>
            <a:pPr marL="114300">
              <a:lnSpc>
                <a:spcPct val="100000"/>
              </a:lnSpc>
              <a:spcBef>
                <a:spcPts val="0"/>
              </a:spcBef>
              <a:spcAft>
                <a:spcPts val="0"/>
              </a:spcAft>
              <a:buSzPts val="1800"/>
            </a:pPr>
            <a:endParaRPr lang="en-US" sz="2000" dirty="0">
              <a:highlight>
                <a:srgbClr val="FFFF00"/>
              </a:highlight>
            </a:endParaRPr>
          </a:p>
          <a:p>
            <a:pPr marL="114300">
              <a:lnSpc>
                <a:spcPct val="100000"/>
              </a:lnSpc>
              <a:spcBef>
                <a:spcPts val="0"/>
              </a:spcBef>
              <a:spcAft>
                <a:spcPts val="0"/>
              </a:spcAft>
              <a:buSzPts val="1800"/>
            </a:pPr>
            <a:endParaRPr lang="en-US" sz="2000" dirty="0">
              <a:highlight>
                <a:srgbClr val="FFFF00"/>
              </a:highlight>
              <a:sym typeface="Calibri"/>
            </a:endParaRPr>
          </a:p>
          <a:p>
            <a:pPr marL="114300">
              <a:lnSpc>
                <a:spcPct val="100000"/>
              </a:lnSpc>
              <a:spcBef>
                <a:spcPts val="0"/>
              </a:spcBef>
              <a:spcAft>
                <a:spcPts val="0"/>
              </a:spcAft>
              <a:buSzPts val="1800"/>
            </a:pPr>
            <a:endParaRPr lang="en-US" sz="2000" dirty="0">
              <a:highlight>
                <a:srgbClr val="FFFF00"/>
              </a:highlight>
              <a:sym typeface="Calibri"/>
            </a:endParaRPr>
          </a:p>
          <a:p>
            <a:pPr marL="114300">
              <a:lnSpc>
                <a:spcPct val="100000"/>
              </a:lnSpc>
              <a:spcBef>
                <a:spcPts val="0"/>
              </a:spcBef>
              <a:spcAft>
                <a:spcPts val="0"/>
              </a:spcAft>
              <a:buSzPts val="1800"/>
            </a:pPr>
            <a:endParaRPr lang="en-US" sz="2000" dirty="0">
              <a:highlight>
                <a:srgbClr val="FFFF00"/>
              </a:highlight>
              <a:sym typeface="Calibri"/>
            </a:endParaRPr>
          </a:p>
          <a:p>
            <a:pPr marL="114300" marR="0" lvl="0" algn="l" rtl="0">
              <a:lnSpc>
                <a:spcPct val="100000"/>
              </a:lnSpc>
              <a:spcBef>
                <a:spcPts val="0"/>
              </a:spcBef>
              <a:spcAft>
                <a:spcPts val="0"/>
              </a:spcAft>
              <a:buSzPts val="1800"/>
            </a:pPr>
            <a:endParaRPr lang="en-US" sz="2000" b="0" i="0" u="none" strike="noStrike" cap="none" dirty="0">
              <a:highlight>
                <a:srgbClr val="FFFF00"/>
              </a:highlight>
              <a:sym typeface="Calibri"/>
            </a:endParaRPr>
          </a:p>
        </p:txBody>
      </p:sp>
      <p:sp>
        <p:nvSpPr>
          <p:cNvPr id="8" name="Slide Number Placeholder 2">
            <a:extLst>
              <a:ext uri="{FF2B5EF4-FFF2-40B4-BE49-F238E27FC236}">
                <a16:creationId xmlns:a16="http://schemas.microsoft.com/office/drawing/2014/main" id="{9D844C93-206E-43A7-8931-CDCBF862C32D}"/>
              </a:ext>
            </a:extLst>
          </p:cNvPr>
          <p:cNvSpPr>
            <a:spLocks noGrp="1"/>
          </p:cNvSpPr>
          <p:nvPr>
            <p:ph type="sldNum" sz="quarter" idx="15"/>
          </p:nvPr>
        </p:nvSpPr>
        <p:spPr/>
        <p:txBody>
          <a:bodyPr/>
          <a:lstStyle/>
          <a:p>
            <a:fld id="{DEE62800-5F1C-45B1-BAA1-436A6B68D5BA}" type="slidenum">
              <a:rPr lang="en-US" smtClean="0"/>
              <a:pPr/>
              <a:t>67</a:t>
            </a:fld>
            <a:endParaRPr lang="en-US"/>
          </a:p>
        </p:txBody>
      </p:sp>
      <p:pic>
        <p:nvPicPr>
          <p:cNvPr id="9" name="Picture 8">
            <a:extLst>
              <a:ext uri="{FF2B5EF4-FFF2-40B4-BE49-F238E27FC236}">
                <a16:creationId xmlns:a16="http://schemas.microsoft.com/office/drawing/2014/main" id="{B3996ABB-3F0D-AEE9-4ACC-38AAF28F7A4F}"/>
              </a:ext>
            </a:extLst>
          </p:cNvPr>
          <p:cNvPicPr>
            <a:picLocks noChangeAspect="1"/>
          </p:cNvPicPr>
          <p:nvPr/>
        </p:nvPicPr>
        <p:blipFill>
          <a:blip r:embed="rId4"/>
          <a:srcRect/>
          <a:stretch/>
        </p:blipFill>
        <p:spPr>
          <a:xfrm>
            <a:off x="3688247" y="3557599"/>
            <a:ext cx="4815506" cy="2930514"/>
          </a:xfrm>
          <a:prstGeom prst="rect">
            <a:avLst/>
          </a:prstGeom>
          <a:ln>
            <a:solidFill>
              <a:schemeClr val="bg2"/>
            </a:solidFill>
          </a:ln>
          <a:effectLst>
            <a:outerShdw blurRad="50800" dist="38100" dir="2700000" algn="tl" rotWithShape="0">
              <a:prstClr val="black">
                <a:alpha val="40000"/>
              </a:prstClr>
            </a:outerShdw>
          </a:effectLst>
        </p:spPr>
      </p:pic>
      <p:sp>
        <p:nvSpPr>
          <p:cNvPr id="14" name="Oval 13">
            <a:extLst>
              <a:ext uri="{FF2B5EF4-FFF2-40B4-BE49-F238E27FC236}">
                <a16:creationId xmlns:a16="http://schemas.microsoft.com/office/drawing/2014/main" id="{FEA152F8-81ED-03E6-69F8-1A8A80D4980C}"/>
              </a:ext>
            </a:extLst>
          </p:cNvPr>
          <p:cNvSpPr/>
          <p:nvPr/>
        </p:nvSpPr>
        <p:spPr>
          <a:xfrm>
            <a:off x="3724343" y="4597866"/>
            <a:ext cx="1173029" cy="4731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550908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6" name="Google Shape;596;p59"/>
          <p:cNvSpPr txBox="1"/>
          <p:nvPr/>
        </p:nvSpPr>
        <p:spPr>
          <a:xfrm>
            <a:off x="5823902" y="2953260"/>
            <a:ext cx="219060" cy="88977"/>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solidFill>
                <a:srgbClr val="000000"/>
              </a:solidFill>
              <a:latin typeface="Calibri Light" panose="020F0302020204030204" pitchFamily="34" charset="0"/>
              <a:ea typeface="Calibri"/>
              <a:cs typeface="Calibri Light" panose="020F0302020204030204" pitchFamily="34" charset="0"/>
              <a:sym typeface="Calibri"/>
            </a:endParaRPr>
          </a:p>
        </p:txBody>
      </p:sp>
      <p:sp>
        <p:nvSpPr>
          <p:cNvPr id="7" name="Title 6">
            <a:extLst>
              <a:ext uri="{FF2B5EF4-FFF2-40B4-BE49-F238E27FC236}">
                <a16:creationId xmlns:a16="http://schemas.microsoft.com/office/drawing/2014/main" id="{8D6888AE-C88D-4E07-A24A-52BFE9B74FF0}"/>
              </a:ext>
            </a:extLst>
          </p:cNvPr>
          <p:cNvSpPr>
            <a:spLocks noGrp="1"/>
          </p:cNvSpPr>
          <p:nvPr>
            <p:ph type="title"/>
          </p:nvPr>
        </p:nvSpPr>
        <p:spPr/>
        <p:txBody>
          <a:bodyPr lIns="91440" tIns="45720" rIns="91440" bIns="45720" anchor="ctr" anchorCtr="0">
            <a:normAutofit/>
          </a:bodyPr>
          <a:lstStyle/>
          <a:p>
            <a:r>
              <a:rPr lang="en-US" sz="4000" b="1" dirty="0">
                <a:latin typeface="Open Sans Light"/>
                <a:ea typeface="Open Sans Light"/>
                <a:cs typeface="Open Sans Light"/>
              </a:rPr>
              <a:t>Printing Test Cards</a:t>
            </a:r>
          </a:p>
        </p:txBody>
      </p:sp>
      <p:sp>
        <p:nvSpPr>
          <p:cNvPr id="4" name="Content Placeholder 3">
            <a:extLst>
              <a:ext uri="{FF2B5EF4-FFF2-40B4-BE49-F238E27FC236}">
                <a16:creationId xmlns:a16="http://schemas.microsoft.com/office/drawing/2014/main" id="{F60FEBFC-192C-3D37-0C18-B2D11356A431}"/>
              </a:ext>
            </a:extLst>
          </p:cNvPr>
          <p:cNvSpPr>
            <a:spLocks noGrp="1"/>
          </p:cNvSpPr>
          <p:nvPr>
            <p:ph sz="quarter" idx="17"/>
          </p:nvPr>
        </p:nvSpPr>
        <p:spPr/>
        <p:txBody>
          <a:bodyPr/>
          <a:lstStyle/>
          <a:p>
            <a:pPr marL="342900" indent="-342900">
              <a:buFont typeface="+mj-lt"/>
              <a:buAutoNum type="arabicPeriod"/>
            </a:pPr>
            <a:r>
              <a:rPr lang="en-US" sz="1700" dirty="0"/>
              <a:t>Locate the administration card, and then select </a:t>
            </a:r>
            <a:r>
              <a:rPr lang="en-US" sz="1700" b="1" dirty="0"/>
              <a:t>Print Cards</a:t>
            </a:r>
            <a:r>
              <a:rPr lang="en-US" sz="1700" dirty="0"/>
              <a:t>.</a:t>
            </a:r>
          </a:p>
          <a:p>
            <a:pPr marL="342900" indent="-342900">
              <a:buFont typeface="+mj-lt"/>
              <a:buAutoNum type="arabicPeriod"/>
            </a:pPr>
            <a:r>
              <a:rPr lang="en-US" sz="1700" dirty="0"/>
              <a:t>You can select various formatting options:</a:t>
            </a:r>
          </a:p>
          <a:p>
            <a:pPr marL="800100" lvl="1" indent="-342900">
              <a:buFont typeface="+mj-lt"/>
              <a:buAutoNum type="alphaLcParenR"/>
            </a:pPr>
            <a:r>
              <a:rPr lang="en-US" sz="1700" dirty="0"/>
              <a:t>Layout - Select 2 by 4, 3 by 6, or 1 per page.</a:t>
            </a:r>
          </a:p>
          <a:p>
            <a:pPr marL="800100" lvl="1" indent="-342900">
              <a:buFont typeface="+mj-lt"/>
              <a:buAutoNum type="alphaLcParenR"/>
            </a:pPr>
            <a:r>
              <a:rPr lang="en-US" sz="1700" dirty="0"/>
              <a:t>Toggle title pages for each proctor group - Select whether to include title pages for each proctor group. This prints a roster for the proctor.</a:t>
            </a:r>
          </a:p>
          <a:p>
            <a:pPr marL="800100" lvl="1" indent="-342900">
              <a:buFont typeface="+mj-lt"/>
              <a:buAutoNum type="alphaLcParenR"/>
            </a:pPr>
            <a:r>
              <a:rPr lang="en-US" sz="1700" dirty="0"/>
              <a:t>Toggle borders - Select whether to include dashed borders (guides for cutting the cards). </a:t>
            </a:r>
          </a:p>
          <a:p>
            <a:pPr marL="800100" lvl="1" indent="-342900">
              <a:buFont typeface="+mj-lt"/>
              <a:buAutoNum type="alphaLcParenR"/>
            </a:pPr>
            <a:r>
              <a:rPr lang="en-US" sz="1700" dirty="0"/>
              <a:t>Grouping - Sequential or Stacked. Select the information icon to see formatting conventions for each option.</a:t>
            </a:r>
          </a:p>
          <a:p>
            <a:pPr marL="342900" indent="-342900">
              <a:buFont typeface="+mj-lt"/>
              <a:buAutoNum type="arabicPeriod"/>
            </a:pPr>
            <a:r>
              <a:rPr lang="en-US" sz="1700" dirty="0"/>
              <a:t>Select the </a:t>
            </a:r>
            <a:r>
              <a:rPr lang="en-US" sz="1700" b="1" dirty="0"/>
              <a:t>Print</a:t>
            </a:r>
            <a:r>
              <a:rPr lang="en-US" sz="1700" dirty="0"/>
              <a:t> button.</a:t>
            </a:r>
          </a:p>
        </p:txBody>
      </p:sp>
      <p:sp>
        <p:nvSpPr>
          <p:cNvPr id="12" name="Slide Number Placeholder 2">
            <a:extLst>
              <a:ext uri="{FF2B5EF4-FFF2-40B4-BE49-F238E27FC236}">
                <a16:creationId xmlns:a16="http://schemas.microsoft.com/office/drawing/2014/main" id="{4ABD0F3C-EB6E-4632-A683-0A1DAF3BA116}"/>
              </a:ext>
            </a:extLst>
          </p:cNvPr>
          <p:cNvSpPr>
            <a:spLocks noGrp="1"/>
          </p:cNvSpPr>
          <p:nvPr>
            <p:ph type="sldNum" sz="quarter" idx="16"/>
          </p:nvPr>
        </p:nvSpPr>
        <p:spPr/>
        <p:txBody>
          <a:bodyPr/>
          <a:lstStyle/>
          <a:p>
            <a:fld id="{DEE62800-5F1C-45B1-BAA1-436A6B68D5BA}" type="slidenum">
              <a:rPr lang="en-US" smtClean="0"/>
              <a:pPr/>
              <a:t>68</a:t>
            </a:fld>
            <a:endParaRPr lang="en-US"/>
          </a:p>
        </p:txBody>
      </p:sp>
      <p:pic>
        <p:nvPicPr>
          <p:cNvPr id="14" name="Picture 13">
            <a:extLst>
              <a:ext uri="{FF2B5EF4-FFF2-40B4-BE49-F238E27FC236}">
                <a16:creationId xmlns:a16="http://schemas.microsoft.com/office/drawing/2014/main" id="{DDA14E0B-8816-DA40-BDF8-03B564D55EEB}"/>
              </a:ext>
            </a:extLst>
          </p:cNvPr>
          <p:cNvPicPr>
            <a:picLocks noChangeAspect="1"/>
          </p:cNvPicPr>
          <p:nvPr/>
        </p:nvPicPr>
        <p:blipFill>
          <a:blip r:embed="rId4"/>
          <a:srcRect/>
          <a:stretch/>
        </p:blipFill>
        <p:spPr>
          <a:xfrm>
            <a:off x="7479949" y="2003979"/>
            <a:ext cx="3048802" cy="1855372"/>
          </a:xfrm>
          <a:prstGeom prst="rect">
            <a:avLst/>
          </a:prstGeom>
          <a:ln>
            <a:solidFill>
              <a:schemeClr val="bg2"/>
            </a:solidFill>
          </a:ln>
          <a:effectLst>
            <a:outerShdw blurRad="50800" dist="38100" dir="2700000" algn="tl" rotWithShape="0">
              <a:prstClr val="black">
                <a:alpha val="40000"/>
              </a:prstClr>
            </a:outerShdw>
          </a:effectLst>
        </p:spPr>
      </p:pic>
      <p:pic>
        <p:nvPicPr>
          <p:cNvPr id="17" name="Picture 16" descr="A screenshot of a computer&#10;&#10;Description automatically generated">
            <a:extLst>
              <a:ext uri="{FF2B5EF4-FFF2-40B4-BE49-F238E27FC236}">
                <a16:creationId xmlns:a16="http://schemas.microsoft.com/office/drawing/2014/main" id="{FA5B071F-20E8-8BB9-F63A-2CBBF39D6D2D}"/>
              </a:ext>
            </a:extLst>
          </p:cNvPr>
          <p:cNvPicPr>
            <a:picLocks noChangeAspect="1"/>
          </p:cNvPicPr>
          <p:nvPr/>
        </p:nvPicPr>
        <p:blipFill>
          <a:blip r:embed="rId5"/>
          <a:stretch>
            <a:fillRect/>
          </a:stretch>
        </p:blipFill>
        <p:spPr>
          <a:xfrm>
            <a:off x="6338680" y="4201945"/>
            <a:ext cx="5331341" cy="2084555"/>
          </a:xfrm>
          <a:prstGeom prst="rect">
            <a:avLst/>
          </a:prstGeom>
          <a:ln>
            <a:solidFill>
              <a:schemeClr val="bg2"/>
            </a:solidFill>
          </a:ln>
          <a:effectLst>
            <a:outerShdw blurRad="50800" dist="38100" dir="2700000" algn="tl" rotWithShape="0">
              <a:prstClr val="black">
                <a:alpha val="40000"/>
              </a:prstClr>
            </a:outerShdw>
          </a:effectLst>
        </p:spPr>
      </p:pic>
      <p:sp>
        <p:nvSpPr>
          <p:cNvPr id="18" name="Flowchart: Connector 17">
            <a:extLst>
              <a:ext uri="{FF2B5EF4-FFF2-40B4-BE49-F238E27FC236}">
                <a16:creationId xmlns:a16="http://schemas.microsoft.com/office/drawing/2014/main" id="{0E34B5AE-4E9F-AAAB-A31F-1C1BE1EFE230}"/>
              </a:ext>
            </a:extLst>
          </p:cNvPr>
          <p:cNvSpPr/>
          <p:nvPr/>
        </p:nvSpPr>
        <p:spPr>
          <a:xfrm>
            <a:off x="8161627" y="2847464"/>
            <a:ext cx="795806" cy="324632"/>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Google Shape;1109;p81">
            <a:extLst>
              <a:ext uri="{FF2B5EF4-FFF2-40B4-BE49-F238E27FC236}">
                <a16:creationId xmlns:a16="http://schemas.microsoft.com/office/drawing/2014/main" id="{8BA81E1E-6CF4-3A6E-D121-39C60F9C4415}"/>
              </a:ext>
            </a:extLst>
          </p:cNvPr>
          <p:cNvSpPr/>
          <p:nvPr/>
        </p:nvSpPr>
        <p:spPr>
          <a:xfrm rot="5400000">
            <a:off x="8510838" y="3682919"/>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Tree>
    <p:custDataLst>
      <p:tags r:id="rId1"/>
    </p:custDataLst>
    <p:extLst>
      <p:ext uri="{BB962C8B-B14F-4D97-AF65-F5344CB8AC3E}">
        <p14:creationId xmlns:p14="http://schemas.microsoft.com/office/powerpoint/2010/main" val="784693291"/>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034945-CFCC-4265-89BE-01CFCE53C9D2}"/>
              </a:ext>
            </a:extLst>
          </p:cNvPr>
          <p:cNvSpPr>
            <a:spLocks noGrp="1"/>
          </p:cNvSpPr>
          <p:nvPr>
            <p:ph type="title"/>
          </p:nvPr>
        </p:nvSpPr>
        <p:spPr/>
        <p:txBody>
          <a:bodyPr>
            <a:normAutofit/>
          </a:bodyPr>
          <a:lstStyle/>
          <a:p>
            <a:r>
              <a:rPr lang="en-US" sz="6000" b="1">
                <a:ea typeface="Open Sans Light" panose="020B0306030504020204" pitchFamily="34" charset="0"/>
                <a:cs typeface="Open Sans Light" panose="020B0306030504020204" pitchFamily="34" charset="0"/>
              </a:rPr>
              <a:t>Before Testing Checklist</a:t>
            </a:r>
          </a:p>
        </p:txBody>
      </p:sp>
      <p:sp>
        <p:nvSpPr>
          <p:cNvPr id="4" name="Google Shape;1176;p179">
            <a:extLst>
              <a:ext uri="{FF2B5EF4-FFF2-40B4-BE49-F238E27FC236}">
                <a16:creationId xmlns:a16="http://schemas.microsoft.com/office/drawing/2014/main" id="{0723EB15-08BC-4157-A731-E8794BF6F3E8}"/>
              </a:ext>
            </a:extLst>
          </p:cNvPr>
          <p:cNvSpPr txBox="1">
            <a:spLocks/>
          </p:cNvSpPr>
          <p:nvPr/>
        </p:nvSpPr>
        <p:spPr>
          <a:xfrm>
            <a:off x="9209088" y="6488113"/>
            <a:ext cx="2743200" cy="365125"/>
          </a:xfrm>
          <a:prstGeom prst="rect">
            <a:avLst/>
          </a:prstGeom>
          <a:noFill/>
          <a:ln>
            <a:noFill/>
          </a:ln>
        </p:spPr>
        <p:txBody>
          <a:bodyPr spcFirstLastPara="1" vert="horz" wrap="square" lIns="57133" tIns="28567" rIns="57133" bIns="28567" rtlCol="0" anchor="t"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defTabSz="1219170">
              <a:defRPr/>
            </a:pPr>
            <a:fld id="{00000000-1234-1234-1234-123412341234}" type="slidenum">
              <a:rPr lang="en" sz="1000" kern="0" smtClean="0">
                <a:latin typeface="Open Sans Light" panose="020B0306030504020204" pitchFamily="34" charset="0"/>
                <a:ea typeface="Open Sans Light" panose="020B0306030504020204" pitchFamily="34" charset="0"/>
                <a:cs typeface="Open Sans Light" panose="020B0306030504020204" pitchFamily="34" charset="0"/>
              </a:rPr>
              <a:pPr algn="r" defTabSz="1219170">
                <a:defRPr/>
              </a:pPr>
              <a:t>69</a:t>
            </a:fld>
            <a:endParaRPr lang="en" sz="1000" kern="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086406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F1480A2-FC25-5D6A-C250-61A16C9A6066}"/>
              </a:ext>
            </a:extLst>
          </p:cNvPr>
          <p:cNvGrpSpPr/>
          <p:nvPr/>
        </p:nvGrpSpPr>
        <p:grpSpPr>
          <a:xfrm>
            <a:off x="4787488" y="2392631"/>
            <a:ext cx="2617024" cy="3393537"/>
            <a:chOff x="6218094" y="2367162"/>
            <a:chExt cx="2617024" cy="3393537"/>
          </a:xfrm>
        </p:grpSpPr>
        <p:sp>
          <p:nvSpPr>
            <p:cNvPr id="13" name="Rectangle 10">
              <a:extLst>
                <a:ext uri="{FF2B5EF4-FFF2-40B4-BE49-F238E27FC236}">
                  <a16:creationId xmlns:a16="http://schemas.microsoft.com/office/drawing/2014/main" id="{F78DCDF4-0651-6B45-BEBF-3274A8C08434}"/>
                </a:ext>
              </a:extLst>
            </p:cNvPr>
            <p:cNvSpPr/>
            <p:nvPr/>
          </p:nvSpPr>
          <p:spPr>
            <a:xfrm>
              <a:off x="6227461" y="2367162"/>
              <a:ext cx="2607657" cy="3393537"/>
            </a:xfrm>
            <a:prstGeom prst="rect">
              <a:avLst/>
            </a:prstGeom>
            <a:solidFill>
              <a:srgbClr val="E7E6E6"/>
            </a:solidFill>
            <a:ln w="12700">
              <a:miter lim="400000"/>
            </a:ln>
          </p:spPr>
          <p:txBody>
            <a:bodyPr lIns="45719" rIns="45719" anchor="ctr"/>
            <a:lstStyle/>
            <a:p>
              <a:pPr algn="ctr">
                <a:defRPr>
                  <a:solidFill>
                    <a:srgbClr val="FFFFFF"/>
                  </a:solidFill>
                </a:defRPr>
              </a:pPr>
              <a:endParaRPr/>
            </a:p>
          </p:txBody>
        </p:sp>
        <p:sp>
          <p:nvSpPr>
            <p:cNvPr id="25" name="Rectangle 9">
              <a:extLst>
                <a:ext uri="{FF2B5EF4-FFF2-40B4-BE49-F238E27FC236}">
                  <a16:creationId xmlns:a16="http://schemas.microsoft.com/office/drawing/2014/main" id="{5BF6D6B8-DE94-CE47-87B4-D1F41853F88E}"/>
                </a:ext>
              </a:extLst>
            </p:cNvPr>
            <p:cNvSpPr/>
            <p:nvPr/>
          </p:nvSpPr>
          <p:spPr>
            <a:xfrm rot="5400000">
              <a:off x="7491363" y="1093895"/>
              <a:ext cx="70486" cy="2617024"/>
            </a:xfrm>
            <a:prstGeom prst="rect">
              <a:avLst/>
            </a:prstGeom>
            <a:solidFill>
              <a:srgbClr val="4E5759"/>
            </a:solidFill>
            <a:ln w="12700">
              <a:miter lim="400000"/>
            </a:ln>
          </p:spPr>
          <p:txBody>
            <a:bodyPr lIns="45719" rIns="45719" anchor="ctr"/>
            <a:lstStyle/>
            <a:p>
              <a:pPr algn="ctr">
                <a:defRPr>
                  <a:solidFill>
                    <a:srgbClr val="FFFFFF"/>
                  </a:solidFill>
                </a:defRPr>
              </a:pPr>
              <a:endParaRPr/>
            </a:p>
          </p:txBody>
        </p:sp>
      </p:grpSp>
      <p:grpSp>
        <p:nvGrpSpPr>
          <p:cNvPr id="14" name="Group 13">
            <a:extLst>
              <a:ext uri="{FF2B5EF4-FFF2-40B4-BE49-F238E27FC236}">
                <a16:creationId xmlns:a16="http://schemas.microsoft.com/office/drawing/2014/main" id="{D04A226F-D192-03D9-D4F7-E5F65E91AE9B}"/>
              </a:ext>
            </a:extLst>
          </p:cNvPr>
          <p:cNvGrpSpPr/>
          <p:nvPr/>
        </p:nvGrpSpPr>
        <p:grpSpPr>
          <a:xfrm>
            <a:off x="7677292" y="2392630"/>
            <a:ext cx="2617024" cy="3393537"/>
            <a:chOff x="9043488" y="2367162"/>
            <a:chExt cx="2617024" cy="3393537"/>
          </a:xfrm>
        </p:grpSpPr>
        <p:sp>
          <p:nvSpPr>
            <p:cNvPr id="18" name="Rectangle 10">
              <a:extLst>
                <a:ext uri="{FF2B5EF4-FFF2-40B4-BE49-F238E27FC236}">
                  <a16:creationId xmlns:a16="http://schemas.microsoft.com/office/drawing/2014/main" id="{71F5CF7F-576A-6446-9F84-995FED330353}"/>
                </a:ext>
              </a:extLst>
            </p:cNvPr>
            <p:cNvSpPr/>
            <p:nvPr/>
          </p:nvSpPr>
          <p:spPr>
            <a:xfrm>
              <a:off x="9047685" y="2367162"/>
              <a:ext cx="2607657" cy="3393537"/>
            </a:xfrm>
            <a:prstGeom prst="rect">
              <a:avLst/>
            </a:prstGeom>
            <a:solidFill>
              <a:srgbClr val="E7E6E6"/>
            </a:solidFill>
            <a:ln w="12700">
              <a:miter lim="400000"/>
            </a:ln>
          </p:spPr>
          <p:txBody>
            <a:bodyPr lIns="45719" rIns="45719" anchor="ctr"/>
            <a:lstStyle/>
            <a:p>
              <a:pPr algn="ctr">
                <a:defRPr>
                  <a:solidFill>
                    <a:srgbClr val="FFFFFF"/>
                  </a:solidFill>
                </a:defRPr>
              </a:pPr>
              <a:endParaRPr/>
            </a:p>
          </p:txBody>
        </p:sp>
        <p:sp>
          <p:nvSpPr>
            <p:cNvPr id="26" name="Rectangle 9">
              <a:extLst>
                <a:ext uri="{FF2B5EF4-FFF2-40B4-BE49-F238E27FC236}">
                  <a16:creationId xmlns:a16="http://schemas.microsoft.com/office/drawing/2014/main" id="{1B359D26-83D0-4B49-B94E-D16851C0BE33}"/>
                </a:ext>
              </a:extLst>
            </p:cNvPr>
            <p:cNvSpPr/>
            <p:nvPr/>
          </p:nvSpPr>
          <p:spPr>
            <a:xfrm rot="5400000">
              <a:off x="10316757" y="1093895"/>
              <a:ext cx="70486" cy="2617024"/>
            </a:xfrm>
            <a:prstGeom prst="rect">
              <a:avLst/>
            </a:prstGeom>
            <a:solidFill>
              <a:srgbClr val="9E007E"/>
            </a:solidFill>
            <a:ln w="12700">
              <a:miter lim="400000"/>
            </a:ln>
          </p:spPr>
          <p:txBody>
            <a:bodyPr lIns="45719" rIns="45719" anchor="ctr"/>
            <a:lstStyle/>
            <a:p>
              <a:pPr algn="ctr">
                <a:defRPr>
                  <a:solidFill>
                    <a:srgbClr val="FFFFFF"/>
                  </a:solidFill>
                </a:defRPr>
              </a:pPr>
              <a:endParaRPr/>
            </a:p>
          </p:txBody>
        </p:sp>
      </p:grpSp>
      <p:grpSp>
        <p:nvGrpSpPr>
          <p:cNvPr id="3" name="Group 2">
            <a:extLst>
              <a:ext uri="{FF2B5EF4-FFF2-40B4-BE49-F238E27FC236}">
                <a16:creationId xmlns:a16="http://schemas.microsoft.com/office/drawing/2014/main" id="{13106B5A-8824-CC37-77CC-17BDEA8DF043}"/>
              </a:ext>
            </a:extLst>
          </p:cNvPr>
          <p:cNvGrpSpPr/>
          <p:nvPr/>
        </p:nvGrpSpPr>
        <p:grpSpPr>
          <a:xfrm>
            <a:off x="1926276" y="2392630"/>
            <a:ext cx="2617024" cy="3393537"/>
            <a:chOff x="515937" y="2367162"/>
            <a:chExt cx="2617024" cy="3393537"/>
          </a:xfrm>
        </p:grpSpPr>
        <p:sp>
          <p:nvSpPr>
            <p:cNvPr id="5" name="Rectangle 10">
              <a:extLst>
                <a:ext uri="{FF2B5EF4-FFF2-40B4-BE49-F238E27FC236}">
                  <a16:creationId xmlns:a16="http://schemas.microsoft.com/office/drawing/2014/main" id="{7A1F2798-2E1B-B540-87C4-0FF8F45347EA}"/>
                </a:ext>
              </a:extLst>
            </p:cNvPr>
            <p:cNvSpPr/>
            <p:nvPr/>
          </p:nvSpPr>
          <p:spPr>
            <a:xfrm>
              <a:off x="515939" y="2367162"/>
              <a:ext cx="2615035" cy="3393537"/>
            </a:xfrm>
            <a:prstGeom prst="rect">
              <a:avLst/>
            </a:prstGeom>
            <a:solidFill>
              <a:srgbClr val="E7E6E6"/>
            </a:solidFill>
            <a:ln w="12700">
              <a:miter lim="400000"/>
            </a:ln>
          </p:spPr>
          <p:txBody>
            <a:bodyPr lIns="45719" rIns="45719" anchor="ctr"/>
            <a:lstStyle/>
            <a:p>
              <a:pPr algn="ctr">
                <a:defRPr>
                  <a:solidFill>
                    <a:srgbClr val="FFFFFF"/>
                  </a:solidFill>
                </a:defRPr>
              </a:pPr>
              <a:endParaRPr/>
            </a:p>
          </p:txBody>
        </p:sp>
        <p:sp>
          <p:nvSpPr>
            <p:cNvPr id="23" name="Rectangle 9">
              <a:extLst>
                <a:ext uri="{FF2B5EF4-FFF2-40B4-BE49-F238E27FC236}">
                  <a16:creationId xmlns:a16="http://schemas.microsoft.com/office/drawing/2014/main" id="{EB57A1CD-5A41-734E-9DEE-780CA8B7DE25}"/>
                </a:ext>
              </a:extLst>
            </p:cNvPr>
            <p:cNvSpPr/>
            <p:nvPr/>
          </p:nvSpPr>
          <p:spPr>
            <a:xfrm rot="5400000">
              <a:off x="1789206" y="1093895"/>
              <a:ext cx="70486" cy="2617024"/>
            </a:xfrm>
            <a:prstGeom prst="rect">
              <a:avLst/>
            </a:prstGeom>
            <a:solidFill>
              <a:schemeClr val="accent5"/>
            </a:solidFill>
            <a:ln w="12700">
              <a:miter lim="400000"/>
            </a:ln>
          </p:spPr>
          <p:txBody>
            <a:bodyPr lIns="45719" rIns="45719" anchor="ctr"/>
            <a:lstStyle/>
            <a:p>
              <a:pPr algn="ctr">
                <a:defRPr>
                  <a:solidFill>
                    <a:srgbClr val="FFFFFF"/>
                  </a:solidFill>
                </a:defRPr>
              </a:pPr>
              <a:endParaRPr/>
            </a:p>
          </p:txBody>
        </p:sp>
      </p:grpSp>
      <p:sp>
        <p:nvSpPr>
          <p:cNvPr id="2" name="Title 1">
            <a:extLst>
              <a:ext uri="{FF2B5EF4-FFF2-40B4-BE49-F238E27FC236}">
                <a16:creationId xmlns:a16="http://schemas.microsoft.com/office/drawing/2014/main" id="{B6F10428-E868-1145-BF1E-5BF23376EE88}"/>
              </a:ext>
            </a:extLst>
          </p:cNvPr>
          <p:cNvSpPr>
            <a:spLocks noGrp="1"/>
          </p:cNvSpPr>
          <p:nvPr>
            <p:ph type="title"/>
          </p:nvPr>
        </p:nvSpPr>
        <p:spPr/>
        <p:txBody>
          <a:bodyPr>
            <a:normAutofit/>
          </a:bodyPr>
          <a:lstStyle/>
          <a:p>
            <a:r>
              <a:rPr lang="en-US" sz="4000" b="1" dirty="0"/>
              <a:t>Key Administration Dates – Pre-Admin</a:t>
            </a:r>
          </a:p>
        </p:txBody>
      </p:sp>
      <p:sp>
        <p:nvSpPr>
          <p:cNvPr id="7" name="object 12">
            <a:extLst>
              <a:ext uri="{FF2B5EF4-FFF2-40B4-BE49-F238E27FC236}">
                <a16:creationId xmlns:a16="http://schemas.microsoft.com/office/drawing/2014/main" id="{4D426830-B064-4240-AF3D-AAAA26E56546}"/>
              </a:ext>
            </a:extLst>
          </p:cNvPr>
          <p:cNvSpPr txBox="1"/>
          <p:nvPr/>
        </p:nvSpPr>
        <p:spPr>
          <a:xfrm>
            <a:off x="2007707" y="3563327"/>
            <a:ext cx="2452175" cy="1477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a:defRPr sz="1400">
                <a:latin typeface="Open Sans Light"/>
                <a:ea typeface="Open Sans Light"/>
                <a:cs typeface="Open Sans Light"/>
                <a:sym typeface="Open Sans Light"/>
              </a:defRPr>
            </a:lvl1pPr>
          </a:lstStyle>
          <a:p>
            <a:pPr algn="ctr"/>
            <a:r>
              <a:rPr lang="en-US" sz="2400"/>
              <a:t>Student accommodations updated &amp; verified in ADAM</a:t>
            </a:r>
            <a:endParaRPr sz="2400"/>
          </a:p>
        </p:txBody>
      </p:sp>
      <p:sp>
        <p:nvSpPr>
          <p:cNvPr id="8" name="object 12">
            <a:extLst>
              <a:ext uri="{FF2B5EF4-FFF2-40B4-BE49-F238E27FC236}">
                <a16:creationId xmlns:a16="http://schemas.microsoft.com/office/drawing/2014/main" id="{6B1F4F47-6877-1E45-8D03-E9921184D7EE}"/>
              </a:ext>
            </a:extLst>
          </p:cNvPr>
          <p:cNvSpPr txBox="1"/>
          <p:nvPr/>
        </p:nvSpPr>
        <p:spPr>
          <a:xfrm>
            <a:off x="2199977" y="2725705"/>
            <a:ext cx="2053580"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1400">
                <a:latin typeface="Open Sans Light"/>
                <a:ea typeface="Open Sans Light"/>
                <a:cs typeface="Open Sans Light"/>
                <a:sym typeface="Open Sans Light"/>
              </a:defRPr>
            </a:lvl1pPr>
          </a:lstStyle>
          <a:p>
            <a:pPr algn="ctr"/>
            <a:r>
              <a:rPr lang="en-ZA" sz="2400" b="1">
                <a:latin typeface="Open Sans" panose="020B0606030504020204" pitchFamily="34" charset="0"/>
                <a:ea typeface="Open Sans" panose="020B0606030504020204" pitchFamily="34" charset="0"/>
                <a:cs typeface="Open Sans" panose="020B0606030504020204" pitchFamily="34" charset="0"/>
              </a:rPr>
              <a:t>JANUARY 29 - FEBRUARY 9 </a:t>
            </a:r>
          </a:p>
        </p:txBody>
      </p:sp>
      <p:sp>
        <p:nvSpPr>
          <p:cNvPr id="15" name="object 12">
            <a:extLst>
              <a:ext uri="{FF2B5EF4-FFF2-40B4-BE49-F238E27FC236}">
                <a16:creationId xmlns:a16="http://schemas.microsoft.com/office/drawing/2014/main" id="{AF99182D-1EFD-F84A-8A98-F0236C745812}"/>
              </a:ext>
            </a:extLst>
          </p:cNvPr>
          <p:cNvSpPr txBox="1"/>
          <p:nvPr/>
        </p:nvSpPr>
        <p:spPr>
          <a:xfrm>
            <a:off x="4982726" y="3365532"/>
            <a:ext cx="2226179"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a:defRPr sz="1400">
                <a:latin typeface="Open Sans Light"/>
                <a:ea typeface="Open Sans Light"/>
                <a:cs typeface="Open Sans Light"/>
                <a:sym typeface="Open Sans Light"/>
              </a:defRPr>
            </a:lvl1pPr>
          </a:lstStyle>
          <a:p>
            <a:pPr algn="ctr"/>
            <a:r>
              <a:rPr lang="en-US" sz="2400"/>
              <a:t>Deadline for Initial Orders</a:t>
            </a:r>
          </a:p>
        </p:txBody>
      </p:sp>
      <p:sp>
        <p:nvSpPr>
          <p:cNvPr id="16" name="object 12">
            <a:extLst>
              <a:ext uri="{FF2B5EF4-FFF2-40B4-BE49-F238E27FC236}">
                <a16:creationId xmlns:a16="http://schemas.microsoft.com/office/drawing/2014/main" id="{27377375-BC0F-914E-B04B-D393A1535C4E}"/>
              </a:ext>
            </a:extLst>
          </p:cNvPr>
          <p:cNvSpPr txBox="1"/>
          <p:nvPr/>
        </p:nvSpPr>
        <p:spPr>
          <a:xfrm>
            <a:off x="5069026" y="2729956"/>
            <a:ext cx="2053580" cy="36933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a:defRPr sz="1400">
                <a:latin typeface="Open Sans Light"/>
                <a:ea typeface="Open Sans Light"/>
                <a:cs typeface="Open Sans Light"/>
                <a:sym typeface="Open Sans Light"/>
              </a:defRPr>
            </a:lvl1pPr>
          </a:lstStyle>
          <a:p>
            <a:pPr algn="ctr"/>
            <a:r>
              <a:rPr lang="en-ZA" sz="2400" b="1">
                <a:latin typeface="Open Sans" panose="020B0606030504020204" pitchFamily="34" charset="0"/>
                <a:ea typeface="Open Sans" panose="020B0606030504020204" pitchFamily="34" charset="0"/>
                <a:cs typeface="Open Sans" panose="020B0606030504020204" pitchFamily="34" charset="0"/>
              </a:rPr>
              <a:t>FEBRUARY 9</a:t>
            </a:r>
          </a:p>
        </p:txBody>
      </p:sp>
      <p:sp>
        <p:nvSpPr>
          <p:cNvPr id="20" name="object 12">
            <a:extLst>
              <a:ext uri="{FF2B5EF4-FFF2-40B4-BE49-F238E27FC236}">
                <a16:creationId xmlns:a16="http://schemas.microsoft.com/office/drawing/2014/main" id="{2CA48371-CDBB-7D47-8F18-823DF51C9247}"/>
              </a:ext>
            </a:extLst>
          </p:cNvPr>
          <p:cNvSpPr txBox="1"/>
          <p:nvPr/>
        </p:nvSpPr>
        <p:spPr>
          <a:xfrm>
            <a:off x="7872227" y="3358240"/>
            <a:ext cx="2226179" cy="1107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a:defRPr sz="1400">
                <a:latin typeface="Open Sans Light"/>
                <a:ea typeface="Open Sans Light"/>
                <a:cs typeface="Open Sans Light"/>
                <a:sym typeface="Open Sans Light"/>
              </a:defRPr>
            </a:lvl1pPr>
          </a:lstStyle>
          <a:p>
            <a:pPr algn="ctr"/>
            <a:r>
              <a:rPr lang="en-US" sz="2400"/>
              <a:t>Materials scheduled to arrive in schools</a:t>
            </a:r>
          </a:p>
        </p:txBody>
      </p:sp>
      <p:sp>
        <p:nvSpPr>
          <p:cNvPr id="21" name="object 12">
            <a:extLst>
              <a:ext uri="{FF2B5EF4-FFF2-40B4-BE49-F238E27FC236}">
                <a16:creationId xmlns:a16="http://schemas.microsoft.com/office/drawing/2014/main" id="{CFF1D01E-F1AB-5949-9632-4F3A4F8ECA94}"/>
              </a:ext>
            </a:extLst>
          </p:cNvPr>
          <p:cNvSpPr txBox="1"/>
          <p:nvPr/>
        </p:nvSpPr>
        <p:spPr>
          <a:xfrm>
            <a:off x="7936855" y="2729956"/>
            <a:ext cx="2053580"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1400">
                <a:latin typeface="Open Sans Light"/>
                <a:ea typeface="Open Sans Light"/>
                <a:cs typeface="Open Sans Light"/>
                <a:sym typeface="Open Sans Light"/>
              </a:defRPr>
            </a:lvl1pPr>
          </a:lstStyle>
          <a:p>
            <a:pPr algn="ctr"/>
            <a:r>
              <a:rPr lang="en-ZA" sz="2400" b="1">
                <a:latin typeface="Open Sans" panose="020B0606030504020204" pitchFamily="34" charset="0"/>
                <a:ea typeface="Open Sans" panose="020B0606030504020204" pitchFamily="34" charset="0"/>
                <a:cs typeface="Open Sans" panose="020B0606030504020204" pitchFamily="34" charset="0"/>
              </a:rPr>
              <a:t>MARCH 4</a:t>
            </a:r>
          </a:p>
        </p:txBody>
      </p:sp>
      <p:sp>
        <p:nvSpPr>
          <p:cNvPr id="27" name="Google Shape;1176;p179">
            <a:extLst>
              <a:ext uri="{FF2B5EF4-FFF2-40B4-BE49-F238E27FC236}">
                <a16:creationId xmlns:a16="http://schemas.microsoft.com/office/drawing/2014/main" id="{317E3079-EA96-4813-91DC-381AE2CA4681}"/>
              </a:ext>
            </a:extLst>
          </p:cNvPr>
          <p:cNvSpPr txBox="1">
            <a:spLocks noGrp="1"/>
          </p:cNvSpPr>
          <p:nvPr>
            <p:ph type="sldNum" sz="quarter" idx="15"/>
          </p:nvPr>
        </p:nvSpPr>
        <p:spPr>
          <a:xfrm>
            <a:off x="9209088" y="6488113"/>
            <a:ext cx="2743200" cy="365125"/>
          </a:xfrm>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7</a:t>
            </a:fld>
            <a:endParaRPr kern="0"/>
          </a:p>
        </p:txBody>
      </p:sp>
    </p:spTree>
    <p:extLst>
      <p:ext uri="{BB962C8B-B14F-4D97-AF65-F5344CB8AC3E}">
        <p14:creationId xmlns:p14="http://schemas.microsoft.com/office/powerpoint/2010/main" val="42096763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Before Testing – Test Coordinator Tasks </a:t>
            </a:r>
            <a:br>
              <a:rPr lang="en-US" dirty="0">
                <a:solidFill>
                  <a:schemeClr val="tx2"/>
                </a:solidFill>
                <a:latin typeface="+mj-lt"/>
              </a:rPr>
            </a:br>
            <a:endParaRPr dirty="0">
              <a:solidFill>
                <a:schemeClr val="tx2"/>
              </a:solidFill>
              <a:latin typeface="+mj-lt"/>
            </a:endParaRPr>
          </a:p>
        </p:txBody>
      </p:sp>
      <p:sp>
        <p:nvSpPr>
          <p:cNvPr id="2" name="Content Placeholder 1">
            <a:extLst>
              <a:ext uri="{FF2B5EF4-FFF2-40B4-BE49-F238E27FC236}">
                <a16:creationId xmlns:a16="http://schemas.microsoft.com/office/drawing/2014/main" id="{D744F837-DE25-4FEA-916C-91DA40E2BB73}"/>
              </a:ext>
            </a:extLst>
          </p:cNvPr>
          <p:cNvSpPr>
            <a:spLocks noGrp="1"/>
          </p:cNvSpPr>
          <p:nvPr>
            <p:ph sz="quarter" idx="16"/>
          </p:nvPr>
        </p:nvSpPr>
        <p:spPr/>
        <p:txBody>
          <a:bodyPr/>
          <a:lstStyle/>
          <a:p>
            <a:pPr marL="342900" indent="-342900">
              <a:buClr>
                <a:schemeClr val="tx2"/>
              </a:buClr>
              <a:buFont typeface="Wingdings" panose="05000000000000000000" pitchFamily="2" charset="2"/>
              <a:buChar char="ü"/>
            </a:pPr>
            <a:r>
              <a:rPr lang="en-US" sz="2400" dirty="0"/>
              <a:t>Confirm that the TestNav app has been downloaded for all devices. </a:t>
            </a:r>
          </a:p>
          <a:p>
            <a:pPr marL="342900" indent="-342900">
              <a:buClr>
                <a:schemeClr val="tx2"/>
              </a:buClr>
              <a:buFont typeface="Wingdings" panose="05000000000000000000" pitchFamily="2" charset="2"/>
              <a:buChar char="ü"/>
            </a:pPr>
            <a:r>
              <a:rPr lang="en-US" sz="2400" dirty="0"/>
              <a:t>Confirm that all devices can connect to the school network.</a:t>
            </a:r>
          </a:p>
          <a:p>
            <a:pPr marL="342900" indent="-342900">
              <a:buClr>
                <a:schemeClr val="tx2"/>
              </a:buClr>
              <a:buFont typeface="Wingdings" panose="05000000000000000000" pitchFamily="2" charset="2"/>
              <a:buChar char="ü"/>
            </a:pPr>
            <a:r>
              <a:rPr lang="en-US" sz="2400" dirty="0"/>
              <a:t>Unpack Secure and Unsecure test materials.</a:t>
            </a:r>
          </a:p>
          <a:p>
            <a:pPr marL="342900" indent="-342900">
              <a:buClr>
                <a:schemeClr val="tx2"/>
              </a:buClr>
              <a:buFont typeface="Wingdings" panose="05000000000000000000" pitchFamily="2" charset="2"/>
              <a:buChar char="ü"/>
            </a:pPr>
            <a:r>
              <a:rPr lang="en-US" sz="2400" dirty="0"/>
              <a:t>Ensure students have completed practice tests, as needed.</a:t>
            </a:r>
          </a:p>
          <a:p>
            <a:pPr marL="342900" indent="-342900">
              <a:buClr>
                <a:schemeClr val="tx2"/>
              </a:buClr>
              <a:buFont typeface="Wingdings" panose="05000000000000000000" pitchFamily="2" charset="2"/>
              <a:buChar char="ü"/>
            </a:pPr>
            <a:r>
              <a:rPr lang="en-US" sz="2400" dirty="0"/>
              <a:t>Review the Test Coordinator Manual and Test Administration Manuals.</a:t>
            </a:r>
          </a:p>
          <a:p>
            <a:pPr marL="342900" indent="-342900">
              <a:buClr>
                <a:schemeClr val="tx2"/>
              </a:buClr>
              <a:buFont typeface="Wingdings" panose="05000000000000000000" pitchFamily="2" charset="2"/>
              <a:buChar char="ü"/>
            </a:pPr>
            <a:r>
              <a:rPr lang="en-US" sz="2400" dirty="0"/>
              <a:t>Review the Accessibility Features and Accommodations Manual (AF&amp;A).  </a:t>
            </a:r>
          </a:p>
          <a:p>
            <a:pPr marL="342900" indent="-342900">
              <a:buClr>
                <a:schemeClr val="tx2"/>
              </a:buClr>
              <a:buFont typeface="Wingdings" panose="05000000000000000000" pitchFamily="2" charset="2"/>
              <a:buChar char="ü"/>
            </a:pPr>
            <a:r>
              <a:rPr lang="en-US" sz="2400" dirty="0"/>
              <a:t>Train teachers and staff on testing expectations. </a:t>
            </a:r>
          </a:p>
          <a:p>
            <a:pPr marL="342900" indent="-342900">
              <a:buClr>
                <a:schemeClr val="tx2"/>
              </a:buClr>
              <a:buFont typeface="Wingdings" panose="05000000000000000000" pitchFamily="2" charset="2"/>
              <a:buChar char="ü"/>
            </a:pPr>
            <a:r>
              <a:rPr lang="en-US" sz="2400" dirty="0"/>
              <a:t>Print student testing tickets. </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70</a:t>
            </a:fld>
            <a:endParaRPr kern="0"/>
          </a:p>
        </p:txBody>
      </p:sp>
    </p:spTree>
    <p:extLst>
      <p:ext uri="{BB962C8B-B14F-4D97-AF65-F5344CB8AC3E}">
        <p14:creationId xmlns:p14="http://schemas.microsoft.com/office/powerpoint/2010/main" val="22240411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Test Security</a:t>
            </a:r>
            <a:br>
              <a:rPr lang="en-US">
                <a:solidFill>
                  <a:schemeClr val="tx2"/>
                </a:solidFill>
                <a:latin typeface="+mj-lt"/>
              </a:rPr>
            </a:br>
            <a:endParaRPr>
              <a:solidFill>
                <a:schemeClr val="tx2"/>
              </a:solidFill>
              <a:latin typeface="+mj-lt"/>
            </a:endParaRPr>
          </a:p>
        </p:txBody>
      </p:sp>
      <p:sp>
        <p:nvSpPr>
          <p:cNvPr id="2" name="Content Placeholder 1">
            <a:extLst>
              <a:ext uri="{FF2B5EF4-FFF2-40B4-BE49-F238E27FC236}">
                <a16:creationId xmlns:a16="http://schemas.microsoft.com/office/drawing/2014/main" id="{B9E398C1-1EE1-409B-9394-40D20B4755AD}"/>
              </a:ext>
            </a:extLst>
          </p:cNvPr>
          <p:cNvSpPr>
            <a:spLocks noGrp="1"/>
          </p:cNvSpPr>
          <p:nvPr>
            <p:ph sz="quarter" idx="16"/>
          </p:nvPr>
        </p:nvSpPr>
        <p:spPr/>
        <p:txBody>
          <a:bodyPr/>
          <a:lstStyle/>
          <a:p>
            <a:pPr marL="342900" indent="-342900">
              <a:buClr>
                <a:schemeClr val="tx1"/>
              </a:buClr>
              <a:buFont typeface="Wingdings" panose="05000000000000000000" pitchFamily="2" charset="2"/>
              <a:buChar char="§"/>
            </a:pPr>
            <a:r>
              <a:rPr lang="en-US" sz="2400" dirty="0"/>
              <a:t>Materials are kept in a central, secure, and locked location with limited access.</a:t>
            </a:r>
          </a:p>
          <a:p>
            <a:pPr marL="342900" indent="-342900">
              <a:buClr>
                <a:schemeClr val="tx1"/>
              </a:buClr>
              <a:buFont typeface="Wingdings" panose="05000000000000000000" pitchFamily="2" charset="2"/>
              <a:buChar char="§"/>
            </a:pPr>
            <a:r>
              <a:rPr lang="en-US" sz="2400" dirty="0"/>
              <a:t>No duplication of secure materials is permissible.</a:t>
            </a:r>
          </a:p>
          <a:p>
            <a:pPr marL="342900" indent="-342900">
              <a:buClr>
                <a:schemeClr val="tx1"/>
              </a:buClr>
              <a:buFont typeface="Wingdings" panose="05000000000000000000" pitchFamily="2" charset="2"/>
              <a:buChar char="§"/>
            </a:pPr>
            <a:r>
              <a:rPr lang="en-US" sz="2400" dirty="0"/>
              <a:t>All involved personnel understand security protocols.</a:t>
            </a:r>
          </a:p>
          <a:p>
            <a:pPr marL="342900" indent="-342900">
              <a:buClr>
                <a:schemeClr val="tx1"/>
              </a:buClr>
              <a:buFont typeface="Wingdings" panose="05000000000000000000" pitchFamily="2" charset="2"/>
              <a:buChar char="§"/>
            </a:pPr>
            <a:r>
              <a:rPr lang="en-US" sz="2400" dirty="0"/>
              <a:t>All involved personnel have signed security agreements. (</a:t>
            </a:r>
            <a:r>
              <a:rPr lang="en-US" sz="2400" dirty="0">
                <a:solidFill>
                  <a:schemeClr val="tx2"/>
                </a:solidFill>
                <a:hlinkClick r:id="rId3">
                  <a:extLst>
                    <a:ext uri="{A12FA001-AC4F-418D-AE19-62706E023703}">
                      <ahyp:hlinkClr xmlns:ahyp="http://schemas.microsoft.com/office/drawing/2018/hyperlinkcolor" val="tx"/>
                    </a:ext>
                  </a:extLst>
                </a:hlinkClick>
              </a:rPr>
              <a:t>https://bie.mypearsonsupport.com/training-resources/</a:t>
            </a:r>
            <a:r>
              <a:rPr lang="en-US" sz="2400" dirty="0"/>
              <a:t>).</a:t>
            </a:r>
          </a:p>
          <a:p>
            <a:pPr marL="342900" indent="-342900">
              <a:buClr>
                <a:schemeClr val="tx1"/>
              </a:buClr>
              <a:buFont typeface="Wingdings" panose="05000000000000000000" pitchFamily="2" charset="2"/>
              <a:buChar char="§"/>
            </a:pPr>
            <a:r>
              <a:rPr lang="en-US" sz="2400" dirty="0"/>
              <a:t>Test environments are secured against unauthorized personnel.</a:t>
            </a:r>
          </a:p>
          <a:p>
            <a:pPr marL="342900" indent="-342900">
              <a:buClr>
                <a:schemeClr val="tx1"/>
              </a:buClr>
              <a:buFont typeface="Wingdings" panose="05000000000000000000" pitchFamily="2" charset="2"/>
              <a:buChar char="§"/>
            </a:pPr>
            <a:r>
              <a:rPr lang="en-US" sz="2400" dirty="0"/>
              <a:t>Use a chain of custody (</a:t>
            </a:r>
            <a:r>
              <a:rPr lang="en-US" sz="2400" dirty="0">
                <a:solidFill>
                  <a:schemeClr val="tx2"/>
                </a:solidFill>
                <a:hlinkClick r:id="rId3">
                  <a:extLst>
                    <a:ext uri="{A12FA001-AC4F-418D-AE19-62706E023703}">
                      <ahyp:hlinkClr xmlns:ahyp="http://schemas.microsoft.com/office/drawing/2018/hyperlinkcolor" val="tx"/>
                    </a:ext>
                  </a:extLst>
                </a:hlinkClick>
              </a:rPr>
              <a:t>https://bie.mypearsonsupport.com/training-resources/</a:t>
            </a:r>
            <a:r>
              <a:rPr lang="en-US" sz="2400" dirty="0">
                <a:solidFill>
                  <a:schemeClr val="tx2"/>
                </a:solidFill>
              </a:rPr>
              <a:t>)</a:t>
            </a:r>
            <a:r>
              <a:rPr lang="en-US" sz="2400" dirty="0"/>
              <a:t>.</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71</a:t>
            </a:fld>
            <a:endParaRPr kern="0"/>
          </a:p>
        </p:txBody>
      </p:sp>
    </p:spTree>
    <p:extLst>
      <p:ext uri="{BB962C8B-B14F-4D97-AF65-F5344CB8AC3E}">
        <p14:creationId xmlns:p14="http://schemas.microsoft.com/office/powerpoint/2010/main" val="19576394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Test Materials Security</a:t>
            </a:r>
            <a:br>
              <a:rPr lang="en-US">
                <a:solidFill>
                  <a:schemeClr val="tx2"/>
                </a:solidFill>
                <a:latin typeface="+mj-lt"/>
              </a:rPr>
            </a:br>
            <a:endParaRPr>
              <a:solidFill>
                <a:schemeClr val="tx2"/>
              </a:solidFill>
              <a:latin typeface="+mj-lt"/>
            </a:endParaRPr>
          </a:p>
        </p:txBody>
      </p:sp>
      <p:sp>
        <p:nvSpPr>
          <p:cNvPr id="7" name="Content Placeholder 6">
            <a:extLst>
              <a:ext uri="{FF2B5EF4-FFF2-40B4-BE49-F238E27FC236}">
                <a16:creationId xmlns:a16="http://schemas.microsoft.com/office/drawing/2014/main" id="{51BDE522-4091-4172-A166-66B957FAF204}"/>
              </a:ext>
            </a:extLst>
          </p:cNvPr>
          <p:cNvSpPr>
            <a:spLocks noGrp="1"/>
          </p:cNvSpPr>
          <p:nvPr>
            <p:ph sz="quarter" idx="18"/>
          </p:nvPr>
        </p:nvSpPr>
        <p:spPr/>
        <p:txBody>
          <a:bodyPr/>
          <a:lstStyle/>
          <a:p>
            <a:r>
              <a:rPr lang="en-US" sz="2400" b="1" dirty="0"/>
              <a:t>Non-Secure</a:t>
            </a:r>
          </a:p>
          <a:p>
            <a:pPr marL="342900" indent="-342900">
              <a:buFont typeface="Wingdings" panose="05000000000000000000" pitchFamily="2" charset="2"/>
              <a:buChar char="§"/>
            </a:pPr>
            <a:r>
              <a:rPr lang="en-US" sz="2000" dirty="0"/>
              <a:t>Test Administrator Manuals (TAM)</a:t>
            </a:r>
          </a:p>
          <a:p>
            <a:pPr marL="342900" indent="-342900">
              <a:buFont typeface="Wingdings" panose="05000000000000000000" pitchFamily="2" charset="2"/>
              <a:buChar char="§"/>
            </a:pPr>
            <a:r>
              <a:rPr lang="en-US" sz="2000" dirty="0"/>
              <a:t>Test Coordinator Manual</a:t>
            </a:r>
          </a:p>
          <a:p>
            <a:pPr marL="342900" indent="-342900">
              <a:buFont typeface="Wingdings" panose="05000000000000000000" pitchFamily="2" charset="2"/>
              <a:buChar char="§"/>
            </a:pPr>
            <a:r>
              <a:rPr lang="en-US" sz="2000" dirty="0"/>
              <a:t>Unused scratch paper</a:t>
            </a:r>
          </a:p>
        </p:txBody>
      </p:sp>
      <p:sp>
        <p:nvSpPr>
          <p:cNvPr id="6" name="Content Placeholder 5">
            <a:extLst>
              <a:ext uri="{FF2B5EF4-FFF2-40B4-BE49-F238E27FC236}">
                <a16:creationId xmlns:a16="http://schemas.microsoft.com/office/drawing/2014/main" id="{DCD881AF-FCF8-45D7-89C4-72D9C6AA1E10}"/>
              </a:ext>
            </a:extLst>
          </p:cNvPr>
          <p:cNvSpPr>
            <a:spLocks noGrp="1"/>
          </p:cNvSpPr>
          <p:nvPr>
            <p:ph sz="quarter" idx="17"/>
          </p:nvPr>
        </p:nvSpPr>
        <p:spPr/>
        <p:txBody>
          <a:bodyPr/>
          <a:lstStyle/>
          <a:p>
            <a:r>
              <a:rPr lang="en-US" sz="2400" b="1" dirty="0"/>
              <a:t>Secure</a:t>
            </a:r>
          </a:p>
          <a:p>
            <a:pPr marL="342900" indent="-342900">
              <a:buFont typeface="Wingdings" panose="05000000000000000000" pitchFamily="2" charset="2"/>
              <a:buChar char="§"/>
            </a:pPr>
            <a:r>
              <a:rPr lang="en-US" sz="2000" dirty="0"/>
              <a:t>Student testing tickets</a:t>
            </a:r>
          </a:p>
          <a:p>
            <a:pPr marL="342900" indent="-342900">
              <a:buFont typeface="Wingdings" panose="05000000000000000000" pitchFamily="2" charset="2"/>
              <a:buChar char="§"/>
            </a:pPr>
            <a:r>
              <a:rPr lang="en-US" sz="2000" dirty="0"/>
              <a:t>Paper-based test booklets</a:t>
            </a:r>
          </a:p>
          <a:p>
            <a:pPr marL="342900" indent="-342900">
              <a:buFont typeface="Wingdings" panose="05000000000000000000" pitchFamily="2" charset="2"/>
              <a:buChar char="§"/>
            </a:pPr>
            <a:r>
              <a:rPr lang="en-US" sz="2000" dirty="0"/>
              <a:t>Answer documents</a:t>
            </a:r>
          </a:p>
          <a:p>
            <a:pPr marL="342900" indent="-342900">
              <a:buFont typeface="Wingdings" panose="05000000000000000000" pitchFamily="2" charset="2"/>
              <a:buChar char="§"/>
            </a:pPr>
            <a:r>
              <a:rPr lang="en-US" sz="2000" dirty="0"/>
              <a:t>Human Reader scripts</a:t>
            </a:r>
          </a:p>
          <a:p>
            <a:pPr marL="342900" indent="-342900">
              <a:buFont typeface="Wingdings" panose="05000000000000000000" pitchFamily="2" charset="2"/>
              <a:buChar char="§"/>
            </a:pPr>
            <a:r>
              <a:rPr lang="en-US" sz="2000" dirty="0"/>
              <a:t>Used scratch paper</a:t>
            </a:r>
          </a:p>
          <a:p>
            <a:pPr marL="342900" indent="-342900">
              <a:buFont typeface="Wingdings" panose="05000000000000000000" pitchFamily="2" charset="2"/>
              <a:buChar char="§"/>
            </a:pPr>
            <a:r>
              <a:rPr lang="en-US" sz="2000" dirty="0"/>
              <a:t>Any student work/responses</a:t>
            </a:r>
          </a:p>
          <a:p>
            <a:pPr marL="342900" indent="-342900">
              <a:buFont typeface="Wingdings" panose="05000000000000000000" pitchFamily="2" charset="2"/>
              <a:buChar char="§"/>
            </a:pPr>
            <a:r>
              <a:rPr lang="en-US" sz="2000" dirty="0"/>
              <a:t>Mathematics Reference Sheets prior to testing</a:t>
            </a:r>
          </a:p>
          <a:p>
            <a:pPr marL="342900" indent="-342900">
              <a:buFont typeface="Wingdings" panose="05000000000000000000" pitchFamily="2" charset="2"/>
              <a:buChar char="§"/>
            </a:pPr>
            <a:r>
              <a:rPr lang="en-US" sz="2000" dirty="0"/>
              <a:t>Any material written on that cannot be reused</a:t>
            </a:r>
          </a:p>
        </p:txBody>
      </p:sp>
      <p:sp>
        <p:nvSpPr>
          <p:cNvPr id="1176" name="Google Shape;1176;p179"/>
          <p:cNvSpPr txBox="1">
            <a:spLocks noGrp="1"/>
          </p:cNvSpPr>
          <p:nvPr>
            <p:ph type="sldNum" sz="quarter" idx="16"/>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72</a:t>
            </a:fld>
            <a:endParaRPr kern="0"/>
          </a:p>
        </p:txBody>
      </p:sp>
    </p:spTree>
    <p:extLst>
      <p:ext uri="{BB962C8B-B14F-4D97-AF65-F5344CB8AC3E}">
        <p14:creationId xmlns:p14="http://schemas.microsoft.com/office/powerpoint/2010/main" val="1391177104"/>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dirty="0">
                <a:ea typeface="Open Sans Light" panose="020B0306030504020204" pitchFamily="34" charset="0"/>
                <a:cs typeface="Open Sans Light" panose="020B0306030504020204" pitchFamily="34" charset="0"/>
              </a:rPr>
              <a:t>Testing Materials – Initial Shipment</a:t>
            </a:r>
            <a:endParaRPr sz="4000" b="1" dirty="0">
              <a:ea typeface="Open Sans Light" panose="020B0306030504020204" pitchFamily="34" charset="0"/>
              <a:cs typeface="Open Sans Light" panose="020B0306030504020204" pitchFamily="34" charset="0"/>
            </a:endParaRPr>
          </a:p>
        </p:txBody>
      </p:sp>
      <p:sp>
        <p:nvSpPr>
          <p:cNvPr id="5" name="Content Placeholder 4">
            <a:extLst>
              <a:ext uri="{FF2B5EF4-FFF2-40B4-BE49-F238E27FC236}">
                <a16:creationId xmlns:a16="http://schemas.microsoft.com/office/drawing/2014/main" id="{20354454-6682-4CA8-A3D5-C2F3ADEA7C35}"/>
              </a:ext>
            </a:extLst>
          </p:cNvPr>
          <p:cNvSpPr>
            <a:spLocks noGrp="1"/>
          </p:cNvSpPr>
          <p:nvPr>
            <p:ph sz="quarter" idx="16"/>
          </p:nvPr>
        </p:nvSpPr>
        <p:spPr/>
        <p:txBody>
          <a:bodyPr/>
          <a:lstStyle/>
          <a:p>
            <a:pPr marL="457200" indent="-457200">
              <a:buFont typeface="Wingdings" panose="05000000000000000000" pitchFamily="2" charset="2"/>
              <a:buChar char="§"/>
            </a:pPr>
            <a:r>
              <a:rPr lang="en-US" sz="2800" dirty="0"/>
              <a:t>Initial materials will be received 1-2 weeks prior to the test start date.</a:t>
            </a:r>
          </a:p>
          <a:p>
            <a:pPr marL="457200" indent="-457200">
              <a:buFont typeface="Wingdings" panose="05000000000000000000" pitchFamily="2" charset="2"/>
              <a:buChar char="§"/>
            </a:pPr>
            <a:r>
              <a:rPr lang="en-US" sz="2800" dirty="0"/>
              <a:t>You </a:t>
            </a:r>
            <a:r>
              <a:rPr lang="en-US" sz="2800" b="1" u="sng" dirty="0"/>
              <a:t>MUST</a:t>
            </a:r>
            <a:r>
              <a:rPr lang="en-US" sz="2800" dirty="0"/>
              <a:t> have all student accommodations in ADAM by </a:t>
            </a:r>
            <a:r>
              <a:rPr lang="en-US" sz="2800" b="1" u="sng" dirty="0">
                <a:solidFill>
                  <a:srgbClr val="FF0000"/>
                </a:solidFill>
              </a:rPr>
              <a:t>February 9, 2024</a:t>
            </a:r>
            <a:r>
              <a:rPr lang="en-US" sz="2800" dirty="0"/>
              <a:t>, to ensure you receive the appropriate testing materials.</a:t>
            </a:r>
          </a:p>
          <a:p>
            <a:endParaRPr lang="en-US" dirty="0"/>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73</a:t>
            </a:fld>
            <a:endParaRPr kern="0"/>
          </a:p>
        </p:txBody>
      </p:sp>
    </p:spTree>
    <p:extLst>
      <p:ext uri="{BB962C8B-B14F-4D97-AF65-F5344CB8AC3E}">
        <p14:creationId xmlns:p14="http://schemas.microsoft.com/office/powerpoint/2010/main" val="3827428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dirty="0">
                <a:ea typeface="Open Sans Light" panose="020B0306030504020204" pitchFamily="34" charset="0"/>
                <a:cs typeface="Open Sans Light" panose="020B0306030504020204" pitchFamily="34" charset="0"/>
              </a:rPr>
              <a:t>Testing Materials – Initial Shipment</a:t>
            </a:r>
            <a:endParaRPr sz="4000" b="1" dirty="0">
              <a:ea typeface="Open Sans Light" panose="020B0306030504020204" pitchFamily="34" charset="0"/>
              <a:cs typeface="Open Sans Light" panose="020B0306030504020204" pitchFamily="34" charset="0"/>
            </a:endParaRPr>
          </a:p>
        </p:txBody>
      </p:sp>
      <p:sp>
        <p:nvSpPr>
          <p:cNvPr id="5" name="Content Placeholder 4">
            <a:extLst>
              <a:ext uri="{FF2B5EF4-FFF2-40B4-BE49-F238E27FC236}">
                <a16:creationId xmlns:a16="http://schemas.microsoft.com/office/drawing/2014/main" id="{BFDEAE7A-5921-4E4A-938F-396740E57A19}"/>
              </a:ext>
            </a:extLst>
          </p:cNvPr>
          <p:cNvSpPr>
            <a:spLocks noGrp="1"/>
          </p:cNvSpPr>
          <p:nvPr>
            <p:ph sz="quarter" idx="18"/>
          </p:nvPr>
        </p:nvSpPr>
        <p:spPr/>
        <p:txBody>
          <a:bodyPr/>
          <a:lstStyle/>
          <a:p>
            <a:pPr marL="342900" indent="-342900">
              <a:buFont typeface="Wingdings" panose="05000000000000000000" pitchFamily="2" charset="2"/>
              <a:buChar char="§"/>
            </a:pPr>
            <a:r>
              <a:rPr lang="en-US" sz="1900" dirty="0"/>
              <a:t>Packing list and chain of custody form </a:t>
            </a:r>
          </a:p>
          <a:p>
            <a:pPr marL="342900" indent="-342900">
              <a:buFont typeface="Wingdings" panose="05000000000000000000" pitchFamily="2" charset="2"/>
              <a:buChar char="§"/>
            </a:pPr>
            <a:r>
              <a:rPr lang="en-US" sz="1900" dirty="0"/>
              <a:t>Test Coordinator Manual</a:t>
            </a:r>
          </a:p>
          <a:p>
            <a:pPr marL="342900" indent="-342900">
              <a:buFont typeface="Wingdings" panose="05000000000000000000" pitchFamily="2" charset="2"/>
              <a:buChar char="§"/>
            </a:pPr>
            <a:r>
              <a:rPr lang="en-US" sz="1900" dirty="0"/>
              <a:t>Test Administrator Manuals</a:t>
            </a:r>
          </a:p>
          <a:p>
            <a:pPr marL="342900" indent="-342900">
              <a:buFont typeface="Wingdings" panose="05000000000000000000" pitchFamily="2" charset="2"/>
              <a:buChar char="§"/>
            </a:pPr>
            <a:r>
              <a:rPr lang="en-US" sz="1900" dirty="0"/>
              <a:t>Student Test Materials</a:t>
            </a:r>
          </a:p>
          <a:p>
            <a:pPr marL="800100" lvl="1" indent="-342900">
              <a:buFont typeface="Wingdings" panose="05000000000000000000" pitchFamily="2" charset="2"/>
              <a:buChar char="§"/>
            </a:pPr>
            <a:r>
              <a:rPr lang="en-US" sz="1900" dirty="0"/>
              <a:t>Test booklets/answer documents</a:t>
            </a:r>
          </a:p>
          <a:p>
            <a:pPr marL="800100" lvl="1" indent="-342900">
              <a:buFont typeface="Wingdings" panose="05000000000000000000" pitchFamily="2" charset="2"/>
              <a:buChar char="§"/>
            </a:pPr>
            <a:r>
              <a:rPr lang="en-US" sz="1900" dirty="0"/>
              <a:t>Math Reference Sheets, rulers, and protractors, if applicable</a:t>
            </a:r>
          </a:p>
          <a:p>
            <a:pPr marL="800100" lvl="1" indent="-342900">
              <a:buFont typeface="Wingdings" panose="05000000000000000000" pitchFamily="2" charset="2"/>
              <a:buChar char="§"/>
            </a:pPr>
            <a:r>
              <a:rPr lang="en-US" sz="1900" dirty="0"/>
              <a:t>Large Print/Braille kits</a:t>
            </a:r>
          </a:p>
          <a:p>
            <a:pPr marL="800100" lvl="1" indent="-342900">
              <a:buFont typeface="Wingdings" panose="05000000000000000000" pitchFamily="2" charset="2"/>
              <a:buChar char="§"/>
            </a:pPr>
            <a:r>
              <a:rPr lang="en-US" sz="1900" dirty="0"/>
              <a:t>Human Reader kits</a:t>
            </a:r>
          </a:p>
        </p:txBody>
      </p:sp>
      <p:sp>
        <p:nvSpPr>
          <p:cNvPr id="4" name="Content Placeholder 3">
            <a:extLst>
              <a:ext uri="{FF2B5EF4-FFF2-40B4-BE49-F238E27FC236}">
                <a16:creationId xmlns:a16="http://schemas.microsoft.com/office/drawing/2014/main" id="{9CAE508E-BF76-4D21-B027-679104920329}"/>
              </a:ext>
            </a:extLst>
          </p:cNvPr>
          <p:cNvSpPr>
            <a:spLocks noGrp="1"/>
          </p:cNvSpPr>
          <p:nvPr>
            <p:ph sz="quarter" idx="17"/>
          </p:nvPr>
        </p:nvSpPr>
        <p:spPr/>
        <p:txBody>
          <a:bodyPr/>
          <a:lstStyle/>
          <a:p>
            <a:pPr marL="342900" indent="-342900">
              <a:buFont typeface="Wingdings" panose="05000000000000000000" pitchFamily="2" charset="2"/>
              <a:buChar char="§"/>
            </a:pPr>
            <a:r>
              <a:rPr lang="en-US" sz="2200" dirty="0"/>
              <a:t>Test Coordinator Kit </a:t>
            </a:r>
          </a:p>
          <a:p>
            <a:pPr marL="800100" lvl="1" indent="-342900">
              <a:buFont typeface="Wingdings" panose="05000000000000000000" pitchFamily="2" charset="2"/>
              <a:buChar char="§"/>
            </a:pPr>
            <a:r>
              <a:rPr lang="en-US" sz="1900" dirty="0"/>
              <a:t>Resealable plastic bag (holds all materials)</a:t>
            </a:r>
          </a:p>
          <a:p>
            <a:pPr marL="800100" lvl="1" indent="-342900">
              <a:buFont typeface="Wingdings" panose="05000000000000000000" pitchFamily="2" charset="2"/>
              <a:buChar char="§"/>
            </a:pPr>
            <a:r>
              <a:rPr lang="en-US" sz="1900" dirty="0"/>
              <a:t>Paper bands</a:t>
            </a:r>
          </a:p>
          <a:p>
            <a:pPr marL="800100" lvl="1" indent="-342900">
              <a:buFont typeface="Wingdings" panose="05000000000000000000" pitchFamily="2" charset="2"/>
              <a:buChar char="§"/>
            </a:pPr>
            <a:r>
              <a:rPr lang="en-US" sz="1900" dirty="0"/>
              <a:t>Pearson Scorable and Nonscorable labels (2 different colors)</a:t>
            </a:r>
          </a:p>
          <a:p>
            <a:pPr marL="800100" lvl="1" indent="-342900">
              <a:buFont typeface="Wingdings" panose="05000000000000000000" pitchFamily="2" charset="2"/>
              <a:buChar char="§"/>
            </a:pPr>
            <a:r>
              <a:rPr lang="en-US" sz="1900" dirty="0"/>
              <a:t>UPS Ground return labels for Scorable and Nonscorable materials</a:t>
            </a:r>
          </a:p>
          <a:p>
            <a:pPr marL="800100" lvl="1" indent="-342900">
              <a:buFont typeface="Wingdings" panose="05000000000000000000" pitchFamily="2" charset="2"/>
              <a:buChar char="§"/>
            </a:pPr>
            <a:r>
              <a:rPr lang="en-US" sz="1900" dirty="0"/>
              <a:t>Pre-printed/pre-gridded test booklet</a:t>
            </a:r>
          </a:p>
          <a:p>
            <a:pPr marL="800100" lvl="1" indent="-342900">
              <a:buFont typeface="Wingdings" panose="05000000000000000000" pitchFamily="2" charset="2"/>
              <a:buChar char="§"/>
            </a:pPr>
            <a:r>
              <a:rPr lang="en-US" sz="1900" dirty="0"/>
              <a:t>Student ID labels and roster</a:t>
            </a:r>
          </a:p>
          <a:p>
            <a:pPr marL="800100" lvl="1" indent="-342900">
              <a:buFont typeface="Wingdings" panose="05000000000000000000" pitchFamily="2" charset="2"/>
              <a:buChar char="§"/>
            </a:pPr>
            <a:r>
              <a:rPr lang="en-US" sz="1900" dirty="0"/>
              <a:t>Return instructions sheet</a:t>
            </a:r>
          </a:p>
          <a:p>
            <a:pPr marL="800100" lvl="1" indent="-342900">
              <a:buFont typeface="Wingdings" panose="05000000000000000000" pitchFamily="2" charset="2"/>
              <a:buChar char="§"/>
            </a:pPr>
            <a:r>
              <a:rPr lang="en-US" sz="1900" dirty="0"/>
              <a:t>Shipping carrier return instructions</a:t>
            </a:r>
          </a:p>
          <a:p>
            <a:endParaRPr lang="en-US" sz="1100" dirty="0"/>
          </a:p>
        </p:txBody>
      </p:sp>
      <p:sp>
        <p:nvSpPr>
          <p:cNvPr id="1176" name="Google Shape;1176;p179"/>
          <p:cNvSpPr txBox="1">
            <a:spLocks noGrp="1"/>
          </p:cNvSpPr>
          <p:nvPr>
            <p:ph type="sldNum" sz="quarter" idx="16"/>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74</a:t>
            </a:fld>
            <a:endParaRPr kern="0"/>
          </a:p>
        </p:txBody>
      </p:sp>
    </p:spTree>
    <p:extLst>
      <p:ext uri="{BB962C8B-B14F-4D97-AF65-F5344CB8AC3E}">
        <p14:creationId xmlns:p14="http://schemas.microsoft.com/office/powerpoint/2010/main" val="3230380815"/>
      </p:ext>
    </p:extLst>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dirty="0">
                <a:ea typeface="Open Sans Light" panose="020B0306030504020204" pitchFamily="34" charset="0"/>
                <a:cs typeface="Open Sans Light" panose="020B0306030504020204" pitchFamily="34" charset="0"/>
              </a:rPr>
              <a:t>Testing Materials – Initial Shipment</a:t>
            </a:r>
            <a:endParaRPr sz="4000" b="1" dirty="0">
              <a:ea typeface="Open Sans Light" panose="020B0306030504020204" pitchFamily="34" charset="0"/>
              <a:cs typeface="Open Sans Light" panose="020B0306030504020204" pitchFamily="34" charset="0"/>
            </a:endParaRP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75</a:t>
            </a:fld>
            <a:endParaRPr kern="0"/>
          </a:p>
        </p:txBody>
      </p:sp>
      <p:sp>
        <p:nvSpPr>
          <p:cNvPr id="3" name="TextBox 2">
            <a:extLst>
              <a:ext uri="{FF2B5EF4-FFF2-40B4-BE49-F238E27FC236}">
                <a16:creationId xmlns:a16="http://schemas.microsoft.com/office/drawing/2014/main" id="{C066E671-6111-455D-9A95-EB9ECD7F7017}"/>
              </a:ext>
            </a:extLst>
          </p:cNvPr>
          <p:cNvSpPr txBox="1"/>
          <p:nvPr/>
        </p:nvSpPr>
        <p:spPr>
          <a:xfrm>
            <a:off x="3761930" y="1532562"/>
            <a:ext cx="5632388" cy="2410596"/>
          </a:xfrm>
          <a:prstGeom prst="rect">
            <a:avLst/>
          </a:prstGeom>
          <a:noFill/>
        </p:spPr>
        <p:txBody>
          <a:bodyPr wrap="square" lIns="121920" tIns="60960" rIns="121920" bIns="60960" rtlCol="0" anchor="t">
            <a:spAutoFit/>
          </a:bodyPr>
          <a:lstStyle/>
          <a:p>
            <a:pPr marL="380990" indent="-380990">
              <a:buFont typeface="Arial" panose="020B0604020202020204" pitchFamily="34" charset="0"/>
              <a:buChar char="•"/>
            </a:pPr>
            <a:endParaRPr lang="en-US" sz="2133">
              <a:solidFill>
                <a:schemeClr val="bg2"/>
              </a:solidFill>
            </a:endParaRPr>
          </a:p>
          <a:p>
            <a:pPr marL="380990" indent="-380990">
              <a:buFont typeface="Arial" panose="020B0604020202020204" pitchFamily="34" charset="0"/>
              <a:buChar char="•"/>
            </a:pPr>
            <a:endParaRPr lang="en-US" sz="2133">
              <a:solidFill>
                <a:schemeClr val="bg2"/>
              </a:solidFill>
            </a:endParaRPr>
          </a:p>
          <a:p>
            <a:pPr marL="380990" indent="-380990">
              <a:buFont typeface="Arial" panose="020B0604020202020204" pitchFamily="34" charset="0"/>
              <a:buChar char="•"/>
            </a:pPr>
            <a:endParaRPr lang="en-US" sz="2400">
              <a:solidFill>
                <a:schemeClr val="bg2"/>
              </a:solidFill>
            </a:endParaRPr>
          </a:p>
          <a:p>
            <a:pPr fontAlgn="base"/>
            <a:endParaRPr lang="en-US" sz="2133">
              <a:solidFill>
                <a:schemeClr val="bg2"/>
              </a:solidFill>
            </a:endParaRPr>
          </a:p>
          <a:p>
            <a:pPr marL="380990" indent="-380990">
              <a:buFont typeface="Arial" panose="020B0604020202020204" pitchFamily="34" charset="0"/>
              <a:buChar char="•"/>
            </a:pPr>
            <a:endParaRPr lang="en-US" sz="2133">
              <a:solidFill>
                <a:schemeClr val="bg2"/>
              </a:solidFill>
            </a:endParaRPr>
          </a:p>
          <a:p>
            <a:endParaRPr lang="en-US" sz="2133"/>
          </a:p>
          <a:p>
            <a:endParaRPr lang="en-US"/>
          </a:p>
        </p:txBody>
      </p:sp>
      <p:graphicFrame>
        <p:nvGraphicFramePr>
          <p:cNvPr id="4" name="Table 4">
            <a:extLst>
              <a:ext uri="{FF2B5EF4-FFF2-40B4-BE49-F238E27FC236}">
                <a16:creationId xmlns:a16="http://schemas.microsoft.com/office/drawing/2014/main" id="{19C41AD7-E6F1-411F-B44A-2B05FE5AEF3F}"/>
              </a:ext>
            </a:extLst>
          </p:cNvPr>
          <p:cNvGraphicFramePr>
            <a:graphicFrameLocks noGrp="1"/>
          </p:cNvGraphicFramePr>
          <p:nvPr>
            <p:extLst>
              <p:ext uri="{D42A27DB-BD31-4B8C-83A1-F6EECF244321}">
                <p14:modId xmlns:p14="http://schemas.microsoft.com/office/powerpoint/2010/main" val="4245603564"/>
              </p:ext>
            </p:extLst>
          </p:nvPr>
        </p:nvGraphicFramePr>
        <p:xfrm>
          <a:off x="1310833" y="1865823"/>
          <a:ext cx="9570333" cy="4739640"/>
        </p:xfrm>
        <a:graphic>
          <a:graphicData uri="http://schemas.openxmlformats.org/drawingml/2006/table">
            <a:tbl>
              <a:tblPr firstRow="1" bandRow="1"/>
              <a:tblGrid>
                <a:gridCol w="3190111">
                  <a:extLst>
                    <a:ext uri="{9D8B030D-6E8A-4147-A177-3AD203B41FA5}">
                      <a16:colId xmlns:a16="http://schemas.microsoft.com/office/drawing/2014/main" val="1087208254"/>
                    </a:ext>
                  </a:extLst>
                </a:gridCol>
                <a:gridCol w="3190111">
                  <a:extLst>
                    <a:ext uri="{9D8B030D-6E8A-4147-A177-3AD203B41FA5}">
                      <a16:colId xmlns:a16="http://schemas.microsoft.com/office/drawing/2014/main" val="3487999204"/>
                    </a:ext>
                  </a:extLst>
                </a:gridCol>
                <a:gridCol w="3190111">
                  <a:extLst>
                    <a:ext uri="{9D8B030D-6E8A-4147-A177-3AD203B41FA5}">
                      <a16:colId xmlns:a16="http://schemas.microsoft.com/office/drawing/2014/main" val="972330375"/>
                    </a:ext>
                  </a:extLst>
                </a:gridCol>
              </a:tblGrid>
              <a:tr h="291372">
                <a:tc>
                  <a:txBody>
                    <a:bodyPr/>
                    <a:lstStyle/>
                    <a:p>
                      <a:pPr algn="ctr"/>
                      <a:r>
                        <a:rPr lang="en-US" sz="1600" b="1">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Accommodation</a:t>
                      </a:r>
                    </a:p>
                  </a:txBody>
                  <a:tcPr marL="121920" marR="121920" marT="60960" marB="60960">
                    <a:solidFill>
                      <a:schemeClr val="bg2"/>
                    </a:solidFill>
                  </a:tcPr>
                </a:tc>
                <a:tc>
                  <a:txBody>
                    <a:bodyPr/>
                    <a:lstStyle/>
                    <a:p>
                      <a:pPr algn="ctr"/>
                      <a:r>
                        <a:rPr lang="en-US" sz="1600" b="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Students testing Online</a:t>
                      </a:r>
                    </a:p>
                  </a:txBody>
                  <a:tcPr marL="121920" marR="121920" marT="60960" marB="60960">
                    <a:solidFill>
                      <a:schemeClr val="bg2"/>
                    </a:solidFill>
                  </a:tcPr>
                </a:tc>
                <a:tc>
                  <a:txBody>
                    <a:bodyPr/>
                    <a:lstStyle/>
                    <a:p>
                      <a:pPr algn="ctr"/>
                      <a:r>
                        <a:rPr lang="en-US" sz="1600" b="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Students testing Paper</a:t>
                      </a:r>
                    </a:p>
                  </a:txBody>
                  <a:tcPr marL="121920" marR="121920" marT="60960" marB="60960">
                    <a:solidFill>
                      <a:schemeClr val="bg2"/>
                    </a:solidFill>
                  </a:tcPr>
                </a:tc>
                <a:extLst>
                  <a:ext uri="{0D108BD9-81ED-4DB2-BD59-A6C34878D82A}">
                    <a16:rowId xmlns:a16="http://schemas.microsoft.com/office/drawing/2014/main" val="4115773160"/>
                  </a:ext>
                </a:extLst>
              </a:tr>
              <a:tr h="582744">
                <a:tc>
                  <a:txBody>
                    <a:bodyPr/>
                    <a:lstStyle/>
                    <a:p>
                      <a:r>
                        <a:rPr lang="en-US" sz="1300">
                          <a:latin typeface="Open Sans Light" panose="020B0306030504020204" pitchFamily="34" charset="0"/>
                          <a:ea typeface="Open Sans Light" panose="020B0306030504020204" pitchFamily="34" charset="0"/>
                          <a:cs typeface="Open Sans Light" panose="020B0306030504020204" pitchFamily="34" charset="0"/>
                        </a:rPr>
                        <a:t>Text to Speech</a:t>
                      </a:r>
                    </a:p>
                  </a:txBody>
                  <a:tcPr marL="121920" marR="121920" marT="60960" marB="60960">
                    <a:solidFill>
                      <a:schemeClr val="bg2"/>
                    </a:solidFill>
                  </a:tcPr>
                </a:tc>
                <a:tc>
                  <a:txBody>
                    <a:bodyPr/>
                    <a:lstStyle/>
                    <a:p>
                      <a:r>
                        <a:rPr lang="en-US" sz="1300">
                          <a:latin typeface="Open Sans Light" panose="020B0306030504020204" pitchFamily="34" charset="0"/>
                          <a:ea typeface="Open Sans Light" panose="020B0306030504020204" pitchFamily="34" charset="0"/>
                          <a:cs typeface="Open Sans Light" panose="020B0306030504020204" pitchFamily="34" charset="0"/>
                        </a:rPr>
                        <a:t>Student receives a form that has text to speech tools available. No other materials are needed for the student. </a:t>
                      </a:r>
                    </a:p>
                  </a:txBody>
                  <a:tcPr marL="121920" marR="121920" marT="60960" marB="60960">
                    <a:solidFill>
                      <a:schemeClr val="bg2"/>
                    </a:solidFill>
                  </a:tcPr>
                </a:tc>
                <a:tc>
                  <a:txBody>
                    <a:bodyPr/>
                    <a:lstStyle/>
                    <a:p>
                      <a:r>
                        <a:rPr lang="en-US" sz="1300">
                          <a:latin typeface="Open Sans Light" panose="020B0306030504020204" pitchFamily="34" charset="0"/>
                          <a:ea typeface="Open Sans Light" panose="020B0306030504020204" pitchFamily="34" charset="0"/>
                          <a:cs typeface="Open Sans Light" panose="020B0306030504020204" pitchFamily="34" charset="0"/>
                        </a:rPr>
                        <a:t>N/A</a:t>
                      </a:r>
                    </a:p>
                  </a:txBody>
                  <a:tcPr marL="121920" marR="121920" marT="60960" marB="60960">
                    <a:solidFill>
                      <a:schemeClr val="bg2"/>
                    </a:solidFill>
                  </a:tcPr>
                </a:tc>
                <a:extLst>
                  <a:ext uri="{0D108BD9-81ED-4DB2-BD59-A6C34878D82A}">
                    <a16:rowId xmlns:a16="http://schemas.microsoft.com/office/drawing/2014/main" val="2422098529"/>
                  </a:ext>
                </a:extLst>
              </a:tr>
              <a:tr h="961164">
                <a:tc>
                  <a:txBody>
                    <a:bodyPr/>
                    <a:lstStyle/>
                    <a:p>
                      <a:r>
                        <a:rPr lang="en-US" sz="1300">
                          <a:latin typeface="Open Sans Light" panose="020B0306030504020204" pitchFamily="34" charset="0"/>
                          <a:ea typeface="Open Sans Light" panose="020B0306030504020204" pitchFamily="34" charset="0"/>
                          <a:cs typeface="Open Sans Light" panose="020B0306030504020204" pitchFamily="34" charset="0"/>
                        </a:rPr>
                        <a:t>Human Signer - Math</a:t>
                      </a:r>
                    </a:p>
                  </a:txBody>
                  <a:tcPr marL="121920" marR="121920" marT="60960" marB="60960">
                    <a:solidFill>
                      <a:schemeClr val="bg2"/>
                    </a:solidFill>
                  </a:tcPr>
                </a:tc>
                <a:tc>
                  <a:txBody>
                    <a:bodyPr/>
                    <a:lstStyle/>
                    <a:p>
                      <a:r>
                        <a:rPr lang="en-US" sz="1300">
                          <a:latin typeface="Open Sans Light" panose="020B0306030504020204" pitchFamily="34" charset="0"/>
                          <a:ea typeface="Open Sans Light" panose="020B0306030504020204" pitchFamily="34" charset="0"/>
                          <a:cs typeface="Open Sans Light" panose="020B0306030504020204" pitchFamily="34" charset="0"/>
                        </a:rPr>
                        <a:t>Human Reader/Signer script is shipped to school that includes same questions as the online human reader test. </a:t>
                      </a:r>
                    </a:p>
                  </a:txBody>
                  <a:tcPr marL="121920" marR="121920" marT="60960" marB="60960">
                    <a:solidFill>
                      <a:schemeClr val="bg2"/>
                    </a:solidFill>
                  </a:tcPr>
                </a:tc>
                <a:tc>
                  <a:txBody>
                    <a:bodyPr/>
                    <a:lstStyle/>
                    <a:p>
                      <a:r>
                        <a:rPr lang="en-US" sz="1300">
                          <a:latin typeface="Open Sans Light" panose="020B0306030504020204" pitchFamily="34" charset="0"/>
                          <a:ea typeface="Open Sans Light" panose="020B0306030504020204" pitchFamily="34" charset="0"/>
                          <a:cs typeface="Open Sans Light" panose="020B0306030504020204" pitchFamily="34" charset="0"/>
                        </a:rPr>
                        <a:t>A Human Reader/Signer Kit is sent to school. Kit contains: Student test book, student answer document, ruler-protractor-math reference sheet as needed, a math human reader script.</a:t>
                      </a:r>
                    </a:p>
                  </a:txBody>
                  <a:tcPr marL="121920" marR="121920" marT="60960" marB="60960">
                    <a:solidFill>
                      <a:schemeClr val="bg2"/>
                    </a:solidFill>
                  </a:tcPr>
                </a:tc>
                <a:extLst>
                  <a:ext uri="{0D108BD9-81ED-4DB2-BD59-A6C34878D82A}">
                    <a16:rowId xmlns:a16="http://schemas.microsoft.com/office/drawing/2014/main" val="1799845268"/>
                  </a:ext>
                </a:extLst>
              </a:tr>
              <a:tr h="582744">
                <a:tc>
                  <a:txBody>
                    <a:bodyPr/>
                    <a:lstStyle/>
                    <a:p>
                      <a:r>
                        <a:rPr lang="en-US" sz="1300">
                          <a:latin typeface="Open Sans Light" panose="020B0306030504020204" pitchFamily="34" charset="0"/>
                          <a:ea typeface="Open Sans Light" panose="020B0306030504020204" pitchFamily="34" charset="0"/>
                          <a:cs typeface="Open Sans Light" panose="020B0306030504020204" pitchFamily="34" charset="0"/>
                        </a:rPr>
                        <a:t>Human Signer - ELA</a:t>
                      </a:r>
                    </a:p>
                  </a:txBody>
                  <a:tcPr marL="121920" marR="121920" marT="60960" marB="60960">
                    <a:solidFill>
                      <a:schemeClr val="bg2"/>
                    </a:solidFill>
                  </a:tcPr>
                </a:tc>
                <a:tc>
                  <a:txBody>
                    <a:bodyPr/>
                    <a:lstStyle/>
                    <a:p>
                      <a:r>
                        <a:rPr lang="en-US" sz="1300">
                          <a:latin typeface="Open Sans Light" panose="020B0306030504020204" pitchFamily="34" charset="0"/>
                          <a:ea typeface="Open Sans Light" panose="020B0306030504020204" pitchFamily="34" charset="0"/>
                          <a:cs typeface="Open Sans Light" panose="020B0306030504020204" pitchFamily="34" charset="0"/>
                        </a:rPr>
                        <a:t>N/A</a:t>
                      </a:r>
                    </a:p>
                  </a:txBody>
                  <a:tcPr marL="121920" marR="121920" marT="60960" marB="60960">
                    <a:solidFill>
                      <a:schemeClr val="bg2"/>
                    </a:solidFill>
                  </a:tcPr>
                </a:tc>
                <a:tc>
                  <a:txBody>
                    <a:bodyPr/>
                    <a:lstStyle/>
                    <a:p>
                      <a:r>
                        <a:rPr lang="en-US" sz="1300">
                          <a:latin typeface="Open Sans Light" panose="020B0306030504020204" pitchFamily="34" charset="0"/>
                          <a:ea typeface="Open Sans Light" panose="020B0306030504020204" pitchFamily="34" charset="0"/>
                          <a:cs typeface="Open Sans Light" panose="020B0306030504020204" pitchFamily="34" charset="0"/>
                        </a:rPr>
                        <a:t>A Human Reader/Signer Kit is sent to school. Kit contains: Two (2) Student test books, student answer document.</a:t>
                      </a:r>
                    </a:p>
                  </a:txBody>
                  <a:tcPr marL="121920" marR="121920" marT="60960" marB="60960">
                    <a:solidFill>
                      <a:schemeClr val="bg2"/>
                    </a:solidFill>
                  </a:tcPr>
                </a:tc>
                <a:extLst>
                  <a:ext uri="{0D108BD9-81ED-4DB2-BD59-A6C34878D82A}">
                    <a16:rowId xmlns:a16="http://schemas.microsoft.com/office/drawing/2014/main" val="3683335307"/>
                  </a:ext>
                </a:extLst>
              </a:tr>
              <a:tr h="961164">
                <a:tc>
                  <a:txBody>
                    <a:bodyPr/>
                    <a:lstStyle/>
                    <a:p>
                      <a:r>
                        <a:rPr lang="en-US" sz="1300">
                          <a:latin typeface="Open Sans Light" panose="020B0306030504020204" pitchFamily="34" charset="0"/>
                          <a:ea typeface="Open Sans Light" panose="020B0306030504020204" pitchFamily="34" charset="0"/>
                          <a:cs typeface="Open Sans Light" panose="020B0306030504020204" pitchFamily="34" charset="0"/>
                        </a:rPr>
                        <a:t>Human Read Aloud - Math</a:t>
                      </a:r>
                    </a:p>
                  </a:txBody>
                  <a:tcPr marL="121920" marR="121920" marT="60960" marB="60960">
                    <a:solidFill>
                      <a:schemeClr val="bg2"/>
                    </a:solidFill>
                  </a:tcPr>
                </a:tc>
                <a:tc>
                  <a:txBody>
                    <a:bodyPr/>
                    <a:lstStyle/>
                    <a:p>
                      <a:r>
                        <a:rPr lang="en-US" sz="1300">
                          <a:latin typeface="Open Sans Light" panose="020B0306030504020204" pitchFamily="34" charset="0"/>
                          <a:ea typeface="Open Sans Light" panose="020B0306030504020204" pitchFamily="34" charset="0"/>
                          <a:cs typeface="Open Sans Light" panose="020B0306030504020204" pitchFamily="34" charset="0"/>
                        </a:rPr>
                        <a:t>Human Reader/Signer script is shipped to school that includes same questions as the online human reader test. </a:t>
                      </a:r>
                    </a:p>
                  </a:txBody>
                  <a:tcPr marL="121920" marR="121920" marT="60960" marB="60960">
                    <a:solidFill>
                      <a:schemeClr val="bg2"/>
                    </a:solidFill>
                  </a:tcPr>
                </a:tc>
                <a:tc>
                  <a:txBody>
                    <a:bodyPr/>
                    <a:lstStyle/>
                    <a:p>
                      <a:r>
                        <a:rPr lang="en-US" sz="1300">
                          <a:latin typeface="Open Sans Light" panose="020B0306030504020204" pitchFamily="34" charset="0"/>
                          <a:ea typeface="Open Sans Light" panose="020B0306030504020204" pitchFamily="34" charset="0"/>
                          <a:cs typeface="Open Sans Light" panose="020B0306030504020204" pitchFamily="34" charset="0"/>
                        </a:rPr>
                        <a:t>A Human Reader/Signer Kit is sent to school. Kit contains: Student test book, student answer document, ruler-protractor-math reference sheet as needed, a math human reader script.</a:t>
                      </a:r>
                    </a:p>
                  </a:txBody>
                  <a:tcPr marL="121920" marR="121920" marT="60960" marB="60960">
                    <a:solidFill>
                      <a:schemeClr val="bg2"/>
                    </a:solidFill>
                  </a:tcPr>
                </a:tc>
                <a:extLst>
                  <a:ext uri="{0D108BD9-81ED-4DB2-BD59-A6C34878D82A}">
                    <a16:rowId xmlns:a16="http://schemas.microsoft.com/office/drawing/2014/main" val="1302593229"/>
                  </a:ext>
                </a:extLst>
              </a:tr>
              <a:tr h="582744">
                <a:tc>
                  <a:txBody>
                    <a:bodyPr/>
                    <a:lstStyle/>
                    <a:p>
                      <a:r>
                        <a:rPr lang="en-US" sz="1300">
                          <a:latin typeface="Open Sans Light" panose="020B0306030504020204" pitchFamily="34" charset="0"/>
                          <a:ea typeface="Open Sans Light" panose="020B0306030504020204" pitchFamily="34" charset="0"/>
                          <a:cs typeface="Open Sans Light" panose="020B0306030504020204" pitchFamily="34" charset="0"/>
                        </a:rPr>
                        <a:t>Human Read Aloud - ELA</a:t>
                      </a:r>
                    </a:p>
                  </a:txBody>
                  <a:tcPr marL="121920" marR="121920" marT="60960" marB="60960">
                    <a:solidFill>
                      <a:schemeClr val="bg2"/>
                    </a:solidFill>
                  </a:tcPr>
                </a:tc>
                <a:tc>
                  <a:txBody>
                    <a:bodyPr/>
                    <a:lstStyle/>
                    <a:p>
                      <a:r>
                        <a:rPr lang="en-US" sz="1300">
                          <a:latin typeface="Open Sans Light" panose="020B0306030504020204" pitchFamily="34" charset="0"/>
                          <a:ea typeface="Open Sans Light" panose="020B0306030504020204" pitchFamily="34" charset="0"/>
                          <a:cs typeface="Open Sans Light" panose="020B0306030504020204" pitchFamily="34" charset="0"/>
                        </a:rPr>
                        <a:t>N/A</a:t>
                      </a:r>
                    </a:p>
                  </a:txBody>
                  <a:tcPr marL="121920" marR="121920" marT="60960" marB="60960">
                    <a:solidFill>
                      <a:schemeClr val="bg2"/>
                    </a:solidFill>
                  </a:tcPr>
                </a:tc>
                <a:tc>
                  <a:txBody>
                    <a:bodyPr/>
                    <a:lstStyle/>
                    <a:p>
                      <a:r>
                        <a:rPr lang="en-US" sz="1300" dirty="0">
                          <a:latin typeface="Open Sans Light" panose="020B0306030504020204" pitchFamily="34" charset="0"/>
                          <a:ea typeface="Open Sans Light" panose="020B0306030504020204" pitchFamily="34" charset="0"/>
                          <a:cs typeface="Open Sans Light" panose="020B0306030504020204" pitchFamily="34" charset="0"/>
                        </a:rPr>
                        <a:t>A Human Reader/Signer Kit is sent to school. Kit contains: Two (2) Student test books, student answer document.</a:t>
                      </a:r>
                    </a:p>
                  </a:txBody>
                  <a:tcPr marL="121920" marR="121920" marT="60960" marB="60960">
                    <a:solidFill>
                      <a:schemeClr val="bg2"/>
                    </a:solidFill>
                  </a:tcPr>
                </a:tc>
                <a:extLst>
                  <a:ext uri="{0D108BD9-81ED-4DB2-BD59-A6C34878D82A}">
                    <a16:rowId xmlns:a16="http://schemas.microsoft.com/office/drawing/2014/main" val="3343964622"/>
                  </a:ext>
                </a:extLst>
              </a:tr>
            </a:tbl>
          </a:graphicData>
        </a:graphic>
      </p:graphicFrame>
    </p:spTree>
    <p:extLst>
      <p:ext uri="{BB962C8B-B14F-4D97-AF65-F5344CB8AC3E}">
        <p14:creationId xmlns:p14="http://schemas.microsoft.com/office/powerpoint/2010/main" val="16965410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dirty="0">
                <a:ea typeface="Open Sans Light" panose="020B0306030504020204" pitchFamily="34" charset="0"/>
                <a:cs typeface="Open Sans Light" panose="020B0306030504020204" pitchFamily="34" charset="0"/>
              </a:rPr>
              <a:t>Testing Materials – Initial Shipment</a:t>
            </a:r>
            <a:endParaRPr sz="4000" b="1" dirty="0">
              <a:ea typeface="Open Sans Light" panose="020B0306030504020204" pitchFamily="34" charset="0"/>
              <a:cs typeface="Open Sans Light" panose="020B0306030504020204" pitchFamily="34" charset="0"/>
            </a:endParaRP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solidFill>
                  <a:srgbClr val="FFFFFF"/>
                </a:solidFill>
              </a:rPr>
              <a:pPr defTabSz="1219170">
                <a:defRPr/>
              </a:pPr>
              <a:t>76</a:t>
            </a:fld>
            <a:endParaRPr kern="0">
              <a:solidFill>
                <a:srgbClr val="FFFFFF"/>
              </a:solidFill>
            </a:endParaRPr>
          </a:p>
        </p:txBody>
      </p:sp>
      <p:sp>
        <p:nvSpPr>
          <p:cNvPr id="3" name="TextBox 2">
            <a:extLst>
              <a:ext uri="{FF2B5EF4-FFF2-40B4-BE49-F238E27FC236}">
                <a16:creationId xmlns:a16="http://schemas.microsoft.com/office/drawing/2014/main" id="{C066E671-6111-455D-9A95-EB9ECD7F7017}"/>
              </a:ext>
            </a:extLst>
          </p:cNvPr>
          <p:cNvSpPr txBox="1"/>
          <p:nvPr/>
        </p:nvSpPr>
        <p:spPr>
          <a:xfrm>
            <a:off x="3761930" y="1532562"/>
            <a:ext cx="5632388" cy="2410596"/>
          </a:xfrm>
          <a:prstGeom prst="rect">
            <a:avLst/>
          </a:prstGeom>
          <a:noFill/>
        </p:spPr>
        <p:txBody>
          <a:bodyPr wrap="square" lIns="121920" tIns="60960" rIns="121920" bIns="60960" rtlCol="0" anchor="t">
            <a:spAutoFit/>
          </a:bodyPr>
          <a:lstStyle/>
          <a:p>
            <a:pPr marL="380990" indent="-380990">
              <a:buFont typeface="Arial" panose="020B0604020202020204" pitchFamily="34" charset="0"/>
              <a:buChar char="•"/>
            </a:pPr>
            <a:endParaRPr lang="en-US" sz="2133">
              <a:solidFill>
                <a:schemeClr val="bg2"/>
              </a:solidFill>
            </a:endParaRPr>
          </a:p>
          <a:p>
            <a:pPr marL="380990" indent="-380990">
              <a:buFont typeface="Arial" panose="020B0604020202020204" pitchFamily="34" charset="0"/>
              <a:buChar char="•"/>
            </a:pPr>
            <a:endParaRPr lang="en-US" sz="2133">
              <a:solidFill>
                <a:schemeClr val="bg2"/>
              </a:solidFill>
            </a:endParaRPr>
          </a:p>
          <a:p>
            <a:pPr marL="380990" indent="-380990">
              <a:buFont typeface="Arial" panose="020B0604020202020204" pitchFamily="34" charset="0"/>
              <a:buChar char="•"/>
            </a:pPr>
            <a:endParaRPr lang="en-US" sz="2400">
              <a:solidFill>
                <a:schemeClr val="bg2"/>
              </a:solidFill>
            </a:endParaRPr>
          </a:p>
          <a:p>
            <a:pPr fontAlgn="base"/>
            <a:endParaRPr lang="en-US" sz="2133">
              <a:solidFill>
                <a:schemeClr val="bg2"/>
              </a:solidFill>
            </a:endParaRPr>
          </a:p>
          <a:p>
            <a:pPr marL="380990" indent="-380990">
              <a:buFont typeface="Arial" panose="020B0604020202020204" pitchFamily="34" charset="0"/>
              <a:buChar char="•"/>
            </a:pPr>
            <a:endParaRPr lang="en-US" sz="2133">
              <a:solidFill>
                <a:schemeClr val="bg2"/>
              </a:solidFill>
            </a:endParaRPr>
          </a:p>
          <a:p>
            <a:endParaRPr lang="en-US" sz="2133"/>
          </a:p>
          <a:p>
            <a:endParaRPr lang="en-US"/>
          </a:p>
        </p:txBody>
      </p:sp>
      <p:graphicFrame>
        <p:nvGraphicFramePr>
          <p:cNvPr id="4" name="Table 4">
            <a:extLst>
              <a:ext uri="{FF2B5EF4-FFF2-40B4-BE49-F238E27FC236}">
                <a16:creationId xmlns:a16="http://schemas.microsoft.com/office/drawing/2014/main" id="{19C41AD7-E6F1-411F-B44A-2B05FE5AEF3F}"/>
              </a:ext>
            </a:extLst>
          </p:cNvPr>
          <p:cNvGraphicFramePr>
            <a:graphicFrameLocks noGrp="1"/>
          </p:cNvGraphicFramePr>
          <p:nvPr>
            <p:extLst>
              <p:ext uri="{D42A27DB-BD31-4B8C-83A1-F6EECF244321}">
                <p14:modId xmlns:p14="http://schemas.microsoft.com/office/powerpoint/2010/main" val="1633192727"/>
              </p:ext>
            </p:extLst>
          </p:nvPr>
        </p:nvGraphicFramePr>
        <p:xfrm>
          <a:off x="682449" y="1873550"/>
          <a:ext cx="10827102" cy="4779422"/>
        </p:xfrm>
        <a:graphic>
          <a:graphicData uri="http://schemas.openxmlformats.org/drawingml/2006/table">
            <a:tbl>
              <a:tblPr firstRow="1" bandRow="1"/>
              <a:tblGrid>
                <a:gridCol w="3609034">
                  <a:extLst>
                    <a:ext uri="{9D8B030D-6E8A-4147-A177-3AD203B41FA5}">
                      <a16:colId xmlns:a16="http://schemas.microsoft.com/office/drawing/2014/main" val="1087208254"/>
                    </a:ext>
                  </a:extLst>
                </a:gridCol>
                <a:gridCol w="3609034">
                  <a:extLst>
                    <a:ext uri="{9D8B030D-6E8A-4147-A177-3AD203B41FA5}">
                      <a16:colId xmlns:a16="http://schemas.microsoft.com/office/drawing/2014/main" val="3487999204"/>
                    </a:ext>
                  </a:extLst>
                </a:gridCol>
                <a:gridCol w="3609034">
                  <a:extLst>
                    <a:ext uri="{9D8B030D-6E8A-4147-A177-3AD203B41FA5}">
                      <a16:colId xmlns:a16="http://schemas.microsoft.com/office/drawing/2014/main" val="972330375"/>
                    </a:ext>
                  </a:extLst>
                </a:gridCol>
              </a:tblGrid>
              <a:tr h="351609">
                <a:tc>
                  <a:txBody>
                    <a:bodyPr/>
                    <a:lstStyle/>
                    <a:p>
                      <a:pPr algn="ctr"/>
                      <a:r>
                        <a:rPr lang="en-US" sz="1600" b="1">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Accommodation</a:t>
                      </a:r>
                    </a:p>
                  </a:txBody>
                  <a:tcPr marL="121920" marR="121920" marT="60960" marB="60960">
                    <a:solidFill>
                      <a:schemeClr val="bg2"/>
                    </a:solidFill>
                  </a:tcPr>
                </a:tc>
                <a:tc>
                  <a:txBody>
                    <a:bodyPr/>
                    <a:lstStyle/>
                    <a:p>
                      <a:pPr algn="ctr"/>
                      <a:r>
                        <a:rPr lang="en-US" sz="1600" b="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Students testing Online</a:t>
                      </a:r>
                    </a:p>
                  </a:txBody>
                  <a:tcPr marL="121920" marR="121920" marT="60960" marB="60960">
                    <a:solidFill>
                      <a:schemeClr val="bg2"/>
                    </a:solidFill>
                  </a:tcPr>
                </a:tc>
                <a:tc>
                  <a:txBody>
                    <a:bodyPr/>
                    <a:lstStyle/>
                    <a:p>
                      <a:pPr algn="ctr"/>
                      <a:r>
                        <a:rPr lang="en-US" sz="1600" b="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Students testing Paper Sessions</a:t>
                      </a:r>
                    </a:p>
                  </a:txBody>
                  <a:tcPr marL="121920" marR="121920" marT="60960" marB="60960">
                    <a:solidFill>
                      <a:schemeClr val="bg2"/>
                    </a:solidFill>
                  </a:tcPr>
                </a:tc>
                <a:extLst>
                  <a:ext uri="{0D108BD9-81ED-4DB2-BD59-A6C34878D82A}">
                    <a16:rowId xmlns:a16="http://schemas.microsoft.com/office/drawing/2014/main" val="4115773160"/>
                  </a:ext>
                </a:extLst>
              </a:tr>
              <a:tr h="521296">
                <a:tc>
                  <a:txBody>
                    <a:bodyPr/>
                    <a:lstStyle/>
                    <a:p>
                      <a:r>
                        <a:rPr lang="en-US" sz="1300">
                          <a:latin typeface="Open Sans Light" panose="020B0306030504020204" pitchFamily="34" charset="0"/>
                          <a:ea typeface="Open Sans Light" panose="020B0306030504020204" pitchFamily="34" charset="0"/>
                          <a:cs typeface="Open Sans Light" panose="020B0306030504020204" pitchFamily="34" charset="0"/>
                        </a:rPr>
                        <a:t>American Sign Language</a:t>
                      </a:r>
                    </a:p>
                  </a:txBody>
                  <a:tcPr marL="121920" marR="121920" marT="60960" marB="60960">
                    <a:solidFill>
                      <a:schemeClr val="bg2"/>
                    </a:solidFill>
                  </a:tcPr>
                </a:tc>
                <a:tc>
                  <a:txBody>
                    <a:bodyPr/>
                    <a:lstStyle/>
                    <a:p>
                      <a:r>
                        <a:rPr lang="en-US" sz="1300">
                          <a:latin typeface="Open Sans Light" panose="020B0306030504020204" pitchFamily="34" charset="0"/>
                          <a:ea typeface="Open Sans Light" panose="020B0306030504020204" pitchFamily="34" charset="0"/>
                          <a:cs typeface="Open Sans Light" panose="020B0306030504020204" pitchFamily="34" charset="0"/>
                        </a:rPr>
                        <a:t>Student receives a test form with embedded videos of American Sign Language.</a:t>
                      </a:r>
                    </a:p>
                  </a:txBody>
                  <a:tcPr marL="121920" marR="121920" marT="60960" marB="60960">
                    <a:solidFill>
                      <a:schemeClr val="bg2"/>
                    </a:solidFill>
                  </a:tcPr>
                </a:tc>
                <a:tc>
                  <a:txBody>
                    <a:bodyPr/>
                    <a:lstStyle/>
                    <a:p>
                      <a:r>
                        <a:rPr lang="en-US" sz="1300" dirty="0">
                          <a:latin typeface="Open Sans Light" panose="020B0306030504020204" pitchFamily="34" charset="0"/>
                          <a:ea typeface="Open Sans Light" panose="020B0306030504020204" pitchFamily="34" charset="0"/>
                          <a:cs typeface="Open Sans Light" panose="020B0306030504020204" pitchFamily="34" charset="0"/>
                        </a:rPr>
                        <a:t>N/A</a:t>
                      </a:r>
                    </a:p>
                  </a:txBody>
                  <a:tcPr marL="121920" marR="121920" marT="60960" marB="60960">
                    <a:solidFill>
                      <a:schemeClr val="bg2"/>
                    </a:solidFill>
                  </a:tcPr>
                </a:tc>
                <a:extLst>
                  <a:ext uri="{0D108BD9-81ED-4DB2-BD59-A6C34878D82A}">
                    <a16:rowId xmlns:a16="http://schemas.microsoft.com/office/drawing/2014/main" val="2422098529"/>
                  </a:ext>
                </a:extLst>
              </a:tr>
              <a:tr h="714217">
                <a:tc>
                  <a:txBody>
                    <a:bodyPr/>
                    <a:lstStyle/>
                    <a:p>
                      <a:r>
                        <a:rPr lang="en-US" sz="1300">
                          <a:latin typeface="Open Sans Light" panose="020B0306030504020204" pitchFamily="34" charset="0"/>
                          <a:ea typeface="Open Sans Light" panose="020B0306030504020204" pitchFamily="34" charset="0"/>
                          <a:cs typeface="Open Sans Light" panose="020B0306030504020204" pitchFamily="34" charset="0"/>
                        </a:rPr>
                        <a:t>Closed Captioning (ELA only)</a:t>
                      </a:r>
                    </a:p>
                  </a:txBody>
                  <a:tcPr marL="121920" marR="121920" marT="60960" marB="60960">
                    <a:solidFill>
                      <a:schemeClr val="bg2"/>
                    </a:solidFill>
                  </a:tcPr>
                </a:tc>
                <a:tc>
                  <a:txBody>
                    <a:bodyPr/>
                    <a:lstStyle/>
                    <a:p>
                      <a:r>
                        <a:rPr lang="en-US" sz="1300">
                          <a:latin typeface="Open Sans Light" panose="020B0306030504020204" pitchFamily="34" charset="0"/>
                          <a:ea typeface="Open Sans Light" panose="020B0306030504020204" pitchFamily="34" charset="0"/>
                          <a:cs typeface="Open Sans Light" panose="020B0306030504020204" pitchFamily="34" charset="0"/>
                        </a:rPr>
                        <a:t>Student receives a test form with closed captioning and a transcript for any included videos.</a:t>
                      </a:r>
                    </a:p>
                  </a:txBody>
                  <a:tcPr marL="121920" marR="121920" marT="60960" marB="60960">
                    <a:solidFill>
                      <a:schemeClr val="bg2"/>
                    </a:solidFill>
                  </a:tcPr>
                </a:tc>
                <a:tc>
                  <a:txBody>
                    <a:bodyPr/>
                    <a:lstStyle/>
                    <a:p>
                      <a:r>
                        <a:rPr lang="en-US" sz="1300">
                          <a:latin typeface="Open Sans Light" panose="020B0306030504020204" pitchFamily="34" charset="0"/>
                          <a:ea typeface="Open Sans Light" panose="020B0306030504020204" pitchFamily="34" charset="0"/>
                          <a:cs typeface="Open Sans Light" panose="020B0306030504020204" pitchFamily="34" charset="0"/>
                        </a:rPr>
                        <a:t>N/A</a:t>
                      </a:r>
                    </a:p>
                  </a:txBody>
                  <a:tcPr marL="121920" marR="121920" marT="60960" marB="60960">
                    <a:solidFill>
                      <a:schemeClr val="bg2"/>
                    </a:solidFill>
                  </a:tcPr>
                </a:tc>
                <a:extLst>
                  <a:ext uri="{0D108BD9-81ED-4DB2-BD59-A6C34878D82A}">
                    <a16:rowId xmlns:a16="http://schemas.microsoft.com/office/drawing/2014/main" val="1799845268"/>
                  </a:ext>
                </a:extLst>
              </a:tr>
              <a:tr h="624545">
                <a:tc>
                  <a:txBody>
                    <a:bodyPr/>
                    <a:lstStyle/>
                    <a:p>
                      <a:r>
                        <a:rPr lang="en-US" sz="1300">
                          <a:latin typeface="Open Sans Light" panose="020B0306030504020204" pitchFamily="34" charset="0"/>
                          <a:ea typeface="Open Sans Light" panose="020B0306030504020204" pitchFamily="34" charset="0"/>
                          <a:cs typeface="Open Sans Light" panose="020B0306030504020204" pitchFamily="34" charset="0"/>
                        </a:rPr>
                        <a:t>Refreshable Braille Display </a:t>
                      </a:r>
                    </a:p>
                  </a:txBody>
                  <a:tcPr marL="121920" marR="121920" marT="60960" marB="60960">
                    <a:solidFill>
                      <a:schemeClr val="bg2"/>
                    </a:solidFill>
                  </a:tcPr>
                </a:tc>
                <a:tc>
                  <a:txBody>
                    <a:bodyPr/>
                    <a:lstStyle/>
                    <a:p>
                      <a:r>
                        <a:rPr lang="en-US" sz="1300">
                          <a:latin typeface="Open Sans Light" panose="020B0306030504020204" pitchFamily="34" charset="0"/>
                          <a:ea typeface="Open Sans Light" panose="020B0306030504020204" pitchFamily="34" charset="0"/>
                          <a:cs typeface="Open Sans Light" panose="020B0306030504020204" pitchFamily="34" charset="0"/>
                        </a:rPr>
                        <a:t>Student receives the assistive technology non screen reader form.</a:t>
                      </a:r>
                    </a:p>
                  </a:txBody>
                  <a:tcPr marL="121920" marR="121920" marT="60960" marB="60960">
                    <a:solidFill>
                      <a:schemeClr val="bg2"/>
                    </a:solidFill>
                  </a:tcPr>
                </a:tc>
                <a:tc>
                  <a:txBody>
                    <a:bodyPr/>
                    <a:lstStyle/>
                    <a:p>
                      <a:r>
                        <a:rPr lang="en-US" sz="1300">
                          <a:latin typeface="Open Sans Light" panose="020B0306030504020204" pitchFamily="34" charset="0"/>
                          <a:ea typeface="Open Sans Light" panose="020B0306030504020204" pitchFamily="34" charset="0"/>
                          <a:cs typeface="Open Sans Light" panose="020B0306030504020204" pitchFamily="34" charset="0"/>
                        </a:rPr>
                        <a:t>N/A</a:t>
                      </a:r>
                    </a:p>
                  </a:txBody>
                  <a:tcPr marL="121920" marR="121920" marT="60960" marB="60960">
                    <a:solidFill>
                      <a:schemeClr val="bg2"/>
                    </a:solidFill>
                  </a:tcPr>
                </a:tc>
                <a:extLst>
                  <a:ext uri="{0D108BD9-81ED-4DB2-BD59-A6C34878D82A}">
                    <a16:rowId xmlns:a16="http://schemas.microsoft.com/office/drawing/2014/main" val="3683335307"/>
                  </a:ext>
                </a:extLst>
              </a:tr>
              <a:tr h="722741">
                <a:tc>
                  <a:txBody>
                    <a:bodyPr/>
                    <a:lstStyle/>
                    <a:p>
                      <a:r>
                        <a:rPr lang="en-US" sz="1300">
                          <a:latin typeface="Open Sans Light" panose="020B0306030504020204" pitchFamily="34" charset="0"/>
                          <a:ea typeface="Open Sans Light" panose="020B0306030504020204" pitchFamily="34" charset="0"/>
                          <a:cs typeface="Open Sans Light" panose="020B0306030504020204" pitchFamily="34" charset="0"/>
                        </a:rPr>
                        <a:t>Assistive Technology Screen Readers</a:t>
                      </a:r>
                    </a:p>
                  </a:txBody>
                  <a:tcPr marL="121920" marR="121920" marT="60960" marB="60960">
                    <a:solidFill>
                      <a:schemeClr val="bg2"/>
                    </a:solidFill>
                  </a:tcPr>
                </a:tc>
                <a:tc>
                  <a:txBody>
                    <a:bodyPr/>
                    <a:lstStyle/>
                    <a:p>
                      <a:r>
                        <a:rPr lang="en-US" sz="1300">
                          <a:latin typeface="Open Sans Light" panose="020B0306030504020204" pitchFamily="34" charset="0"/>
                          <a:ea typeface="Open Sans Light" panose="020B0306030504020204" pitchFamily="34" charset="0"/>
                          <a:cs typeface="Open Sans Light" panose="020B0306030504020204" pitchFamily="34" charset="0"/>
                        </a:rPr>
                        <a:t>Student receives the assistive technology screen reader form and a Braille kit will be sent to the school for the student.</a:t>
                      </a:r>
                    </a:p>
                  </a:txBody>
                  <a:tcPr marL="121920" marR="121920" marT="60960" marB="60960">
                    <a:solidFill>
                      <a:schemeClr val="bg2"/>
                    </a:solidFill>
                  </a:tcPr>
                </a:tc>
                <a:tc>
                  <a:txBody>
                    <a:bodyPr/>
                    <a:lstStyle/>
                    <a:p>
                      <a:r>
                        <a:rPr lang="en-US" sz="1300">
                          <a:latin typeface="Open Sans Light" panose="020B0306030504020204" pitchFamily="34" charset="0"/>
                          <a:ea typeface="Open Sans Light" panose="020B0306030504020204" pitchFamily="34" charset="0"/>
                          <a:cs typeface="Open Sans Light" panose="020B0306030504020204" pitchFamily="34" charset="0"/>
                        </a:rPr>
                        <a:t>N/A</a:t>
                      </a:r>
                    </a:p>
                  </a:txBody>
                  <a:tcPr marL="121920" marR="121920" marT="60960" marB="60960">
                    <a:solidFill>
                      <a:schemeClr val="bg2"/>
                    </a:solidFill>
                  </a:tcPr>
                </a:tc>
                <a:extLst>
                  <a:ext uri="{0D108BD9-81ED-4DB2-BD59-A6C34878D82A}">
                    <a16:rowId xmlns:a16="http://schemas.microsoft.com/office/drawing/2014/main" val="1302593229"/>
                  </a:ext>
                </a:extLst>
              </a:tr>
              <a:tr h="703218">
                <a:tc>
                  <a:txBody>
                    <a:bodyPr/>
                    <a:lstStyle/>
                    <a:p>
                      <a:r>
                        <a:rPr lang="en-US" sz="1300">
                          <a:latin typeface="Open Sans Light" panose="020B0306030504020204" pitchFamily="34" charset="0"/>
                          <a:ea typeface="Open Sans Light" panose="020B0306030504020204" pitchFamily="34" charset="0"/>
                          <a:cs typeface="Open Sans Light" panose="020B0306030504020204" pitchFamily="34" charset="0"/>
                        </a:rPr>
                        <a:t>Braille Tactile Graphics</a:t>
                      </a:r>
                    </a:p>
                  </a:txBody>
                  <a:tcPr marL="121920" marR="121920" marT="60960" marB="60960">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300">
                          <a:latin typeface="Open Sans Light" panose="020B0306030504020204" pitchFamily="34" charset="0"/>
                          <a:ea typeface="Open Sans Light" panose="020B0306030504020204" pitchFamily="34" charset="0"/>
                          <a:cs typeface="Open Sans Light" panose="020B0306030504020204" pitchFamily="34" charset="0"/>
                        </a:rPr>
                        <a:t>Student receives the assistive technology screen reader form and a Braille kit will be sent to the school for the student.</a:t>
                      </a:r>
                    </a:p>
                  </a:txBody>
                  <a:tcPr marL="121920" marR="121920" marT="60960" marB="60960">
                    <a:solidFill>
                      <a:schemeClr val="bg2"/>
                    </a:solidFill>
                  </a:tcPr>
                </a:tc>
                <a:tc>
                  <a:txBody>
                    <a:bodyPr/>
                    <a:lstStyle/>
                    <a:p>
                      <a:r>
                        <a:rPr lang="en-US" sz="1300">
                          <a:latin typeface="Open Sans Light" panose="020B0306030504020204" pitchFamily="34" charset="0"/>
                          <a:ea typeface="Open Sans Light" panose="020B0306030504020204" pitchFamily="34" charset="0"/>
                          <a:cs typeface="Open Sans Light" panose="020B0306030504020204" pitchFamily="34" charset="0"/>
                        </a:rPr>
                        <a:t>N/A</a:t>
                      </a:r>
                    </a:p>
                  </a:txBody>
                  <a:tcPr marL="121920" marR="121920" marT="60960" marB="60960">
                    <a:solidFill>
                      <a:schemeClr val="bg2"/>
                    </a:solidFill>
                  </a:tcPr>
                </a:tc>
                <a:extLst>
                  <a:ext uri="{0D108BD9-81ED-4DB2-BD59-A6C34878D82A}">
                    <a16:rowId xmlns:a16="http://schemas.microsoft.com/office/drawing/2014/main" val="3343964622"/>
                  </a:ext>
                </a:extLst>
              </a:tr>
              <a:tr h="898557">
                <a:tc>
                  <a:txBody>
                    <a:bodyPr/>
                    <a:lstStyle/>
                    <a:p>
                      <a:r>
                        <a:rPr lang="en-US" sz="1300">
                          <a:latin typeface="Open Sans Light" panose="020B0306030504020204" pitchFamily="34" charset="0"/>
                          <a:ea typeface="Open Sans Light" panose="020B0306030504020204" pitchFamily="34" charset="0"/>
                          <a:cs typeface="Open Sans Light" panose="020B0306030504020204" pitchFamily="34" charset="0"/>
                        </a:rPr>
                        <a:t>Large Print</a:t>
                      </a:r>
                    </a:p>
                  </a:txBody>
                  <a:tcPr marL="121920" marR="121920" marT="60960" marB="60960">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300">
                          <a:latin typeface="Open Sans Light" panose="020B0306030504020204" pitchFamily="34" charset="0"/>
                          <a:ea typeface="Open Sans Light" panose="020B0306030504020204" pitchFamily="34" charset="0"/>
                          <a:cs typeface="Open Sans Light" panose="020B0306030504020204" pitchFamily="34" charset="0"/>
                        </a:rPr>
                        <a:t>N/A</a:t>
                      </a:r>
                    </a:p>
                  </a:txBody>
                  <a:tcPr marL="121920" marR="121920" marT="60960" marB="60960">
                    <a:solidFill>
                      <a:schemeClr val="bg2"/>
                    </a:solidFill>
                  </a:tcPr>
                </a:tc>
                <a:tc>
                  <a:txBody>
                    <a:bodyPr/>
                    <a:lstStyle/>
                    <a:p>
                      <a:r>
                        <a:rPr lang="en-US" sz="1300" dirty="0">
                          <a:latin typeface="Open Sans Light" panose="020B0306030504020204" pitchFamily="34" charset="0"/>
                          <a:ea typeface="Open Sans Light" panose="020B0306030504020204" pitchFamily="34" charset="0"/>
                          <a:cs typeface="Open Sans Light" panose="020B0306030504020204" pitchFamily="34" charset="0"/>
                        </a:rPr>
                        <a:t>A Large Print Kit is sent to schools. Kit contains: Student test book, student answer document, ruler-protractor-math reference sheet as needed, a math human reader script.</a:t>
                      </a:r>
                    </a:p>
                  </a:txBody>
                  <a:tcPr marL="121920" marR="121920" marT="60960" marB="60960">
                    <a:solidFill>
                      <a:schemeClr val="bg2"/>
                    </a:solidFill>
                  </a:tcPr>
                </a:tc>
                <a:extLst>
                  <a:ext uri="{0D108BD9-81ED-4DB2-BD59-A6C34878D82A}">
                    <a16:rowId xmlns:a16="http://schemas.microsoft.com/office/drawing/2014/main" val="3790523374"/>
                  </a:ext>
                </a:extLst>
              </a:tr>
            </a:tbl>
          </a:graphicData>
        </a:graphic>
      </p:graphicFrame>
      <p:sp>
        <p:nvSpPr>
          <p:cNvPr id="8" name="Google Shape;1176;p179">
            <a:extLst>
              <a:ext uri="{FF2B5EF4-FFF2-40B4-BE49-F238E27FC236}">
                <a16:creationId xmlns:a16="http://schemas.microsoft.com/office/drawing/2014/main" id="{1925F76E-60B4-42CB-BC75-6747CF2B7863}"/>
              </a:ext>
            </a:extLst>
          </p:cNvPr>
          <p:cNvSpPr txBox="1">
            <a:spLocks/>
          </p:cNvSpPr>
          <p:nvPr/>
        </p:nvSpPr>
        <p:spPr>
          <a:xfrm>
            <a:off x="9209088" y="6488112"/>
            <a:ext cx="2743200" cy="365125"/>
          </a:xfrm>
          <a:prstGeom prst="rect">
            <a:avLst/>
          </a:prstGeom>
          <a:noFill/>
          <a:ln>
            <a:noFill/>
          </a:ln>
        </p:spPr>
        <p:txBody>
          <a:bodyPr spcFirstLastPara="1" vert="horz" wrap="square" lIns="57133" tIns="28567" rIns="57133" bIns="28567" rtlCol="0" anchor="t" anchorCtr="0">
            <a:noAutofit/>
          </a:bodyPr>
          <a:lstStyle>
            <a:defPPr>
              <a:defRPr lang="en-US"/>
            </a:defPPr>
            <a:lvl1pPr algn="r" rtl="0" eaLnBrk="1" fontAlgn="auto" hangingPunct="1">
              <a:spcBef>
                <a:spcPts val="0"/>
              </a:spcBef>
              <a:spcAft>
                <a:spcPts val="0"/>
              </a:spcAft>
              <a:defRPr sz="1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1219170">
              <a:defRPr/>
            </a:pPr>
            <a:fld id="{00000000-1234-1234-1234-123412341234}" type="slidenum">
              <a:rPr lang="en" kern="0" smtClean="0"/>
              <a:pPr defTabSz="1219170">
                <a:defRPr/>
              </a:pPr>
              <a:t>76</a:t>
            </a:fld>
            <a:endParaRPr lang="en" kern="0"/>
          </a:p>
        </p:txBody>
      </p:sp>
    </p:spTree>
    <p:extLst>
      <p:ext uri="{BB962C8B-B14F-4D97-AF65-F5344CB8AC3E}">
        <p14:creationId xmlns:p14="http://schemas.microsoft.com/office/powerpoint/2010/main" val="5441037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Receipt of Materials</a:t>
            </a:r>
            <a:br>
              <a:rPr lang="en-US" dirty="0">
                <a:solidFill>
                  <a:schemeClr val="tx2"/>
                </a:solidFill>
                <a:latin typeface="+mj-lt"/>
              </a:rPr>
            </a:br>
            <a:endParaRPr dirty="0">
              <a:solidFill>
                <a:schemeClr val="tx2"/>
              </a:solidFill>
              <a:latin typeface="+mj-lt"/>
            </a:endParaRPr>
          </a:p>
        </p:txBody>
      </p:sp>
      <p:sp>
        <p:nvSpPr>
          <p:cNvPr id="4" name="Content Placeholder 3">
            <a:extLst>
              <a:ext uri="{FF2B5EF4-FFF2-40B4-BE49-F238E27FC236}">
                <a16:creationId xmlns:a16="http://schemas.microsoft.com/office/drawing/2014/main" id="{5F0E7546-F69F-4C52-AEE3-FC764AFEBE4A}"/>
              </a:ext>
            </a:extLst>
          </p:cNvPr>
          <p:cNvSpPr>
            <a:spLocks noGrp="1"/>
          </p:cNvSpPr>
          <p:nvPr>
            <p:ph sz="quarter" idx="16"/>
          </p:nvPr>
        </p:nvSpPr>
        <p:spPr/>
        <p:txBody>
          <a:bodyPr/>
          <a:lstStyle/>
          <a:p>
            <a:r>
              <a:rPr lang="en-US" sz="2000" b="1" dirty="0"/>
              <a:t>Upon Receipt of Test Materials, Test Coordinators should: </a:t>
            </a:r>
          </a:p>
          <a:p>
            <a:pPr marL="285750" indent="-285750">
              <a:buFont typeface="Wingdings" panose="05000000000000000000" pitchFamily="2" charset="2"/>
              <a:buChar char="§"/>
            </a:pPr>
            <a:r>
              <a:rPr lang="en-US" sz="2000" dirty="0"/>
              <a:t>Remove the Packing List, chain of custody Form, and Test Coordinator Kit from Box 1.</a:t>
            </a:r>
          </a:p>
          <a:p>
            <a:pPr marL="285750" indent="-285750">
              <a:buFont typeface="Wingdings" panose="05000000000000000000" pitchFamily="2" charset="2"/>
              <a:buChar char="§"/>
            </a:pPr>
            <a:r>
              <a:rPr lang="en-US" sz="2000" dirty="0"/>
              <a:t>Inventory materials immediately to verify that all were received and that there is an adequate  number for administration.</a:t>
            </a:r>
          </a:p>
          <a:p>
            <a:pPr marL="800100" lvl="1" indent="-342900">
              <a:buFont typeface="Wingdings" panose="05000000000000000000" pitchFamily="2" charset="2"/>
              <a:buChar char="§"/>
            </a:pPr>
            <a:r>
              <a:rPr lang="en-US" sz="1800" b="1" dirty="0"/>
              <a:t>Count the number of shrink-wrapped packages only. Shrink-wrapped packages may be opened four school days before testing.</a:t>
            </a:r>
          </a:p>
          <a:p>
            <a:pPr marL="285750" indent="-285750">
              <a:buFont typeface="Wingdings" panose="05000000000000000000" pitchFamily="2" charset="2"/>
              <a:buChar char="§"/>
            </a:pPr>
            <a:r>
              <a:rPr lang="en-US" sz="2000" dirty="0"/>
              <a:t>Optional: take labels out of School Coordinator Kit</a:t>
            </a:r>
          </a:p>
          <a:p>
            <a:pPr marL="285750" indent="-285750">
              <a:buFont typeface="Wingdings" panose="05000000000000000000" pitchFamily="2" charset="2"/>
              <a:buChar char="§"/>
            </a:pPr>
            <a:r>
              <a:rPr lang="en-US" sz="2000" dirty="0"/>
              <a:t>Test Coordinators may order additional material, if necessary.</a:t>
            </a:r>
          </a:p>
          <a:p>
            <a:pPr marL="285750" indent="-285750">
              <a:buFont typeface="Wingdings" panose="05000000000000000000" pitchFamily="2" charset="2"/>
              <a:buChar char="§"/>
            </a:pPr>
            <a:r>
              <a:rPr lang="en-US" sz="2000" dirty="0"/>
              <a:t>Keep all test materials in a centrally locked storage area, with limited access, until testing.</a:t>
            </a:r>
          </a:p>
          <a:p>
            <a:pPr marL="742950" lvl="1" indent="-285750">
              <a:buFont typeface="Wingdings" panose="05000000000000000000" pitchFamily="2" charset="2"/>
              <a:buChar char="§"/>
            </a:pPr>
            <a:r>
              <a:rPr lang="en-US" sz="1800" dirty="0"/>
              <a:t>Ensure that chain of custody procedures are always followed.</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77</a:t>
            </a:fld>
            <a:endParaRPr kern="0"/>
          </a:p>
        </p:txBody>
      </p:sp>
    </p:spTree>
    <p:extLst>
      <p:ext uri="{BB962C8B-B14F-4D97-AF65-F5344CB8AC3E}">
        <p14:creationId xmlns:p14="http://schemas.microsoft.com/office/powerpoint/2010/main" val="9094998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Receive Materials &amp; Chain of Custody Forms</a:t>
            </a:r>
            <a:br>
              <a:rPr lang="en-US" dirty="0">
                <a:solidFill>
                  <a:schemeClr val="tx2"/>
                </a:solidFill>
                <a:latin typeface="+mj-lt"/>
              </a:rPr>
            </a:br>
            <a:endParaRPr dirty="0">
              <a:solidFill>
                <a:schemeClr val="tx2"/>
              </a:solidFill>
              <a:latin typeface="+mj-lt"/>
            </a:endParaRPr>
          </a:p>
        </p:txBody>
      </p:sp>
      <p:sp>
        <p:nvSpPr>
          <p:cNvPr id="4" name="Content Placeholder 3">
            <a:extLst>
              <a:ext uri="{FF2B5EF4-FFF2-40B4-BE49-F238E27FC236}">
                <a16:creationId xmlns:a16="http://schemas.microsoft.com/office/drawing/2014/main" id="{8AAD35D0-89CD-4221-91AF-9AF0937FA976}"/>
              </a:ext>
            </a:extLst>
          </p:cNvPr>
          <p:cNvSpPr>
            <a:spLocks noGrp="1"/>
          </p:cNvSpPr>
          <p:nvPr>
            <p:ph sz="quarter" idx="16"/>
          </p:nvPr>
        </p:nvSpPr>
        <p:spPr/>
        <p:txBody>
          <a:bodyPr/>
          <a:lstStyle/>
          <a:p>
            <a:pPr marL="285750" indent="-285750">
              <a:buFont typeface="Wingdings" panose="05000000000000000000" pitchFamily="2" charset="2"/>
              <a:buChar char="§"/>
            </a:pPr>
            <a:r>
              <a:rPr lang="en-US" sz="2000" dirty="0"/>
              <a:t>Document any movement of secure materials before, during, and after testing.</a:t>
            </a:r>
          </a:p>
          <a:p>
            <a:pPr marL="285750" indent="-285750">
              <a:buFont typeface="Wingdings" panose="05000000000000000000" pitchFamily="2" charset="2"/>
              <a:buChar char="§"/>
            </a:pPr>
            <a:r>
              <a:rPr lang="en-US" sz="2000" dirty="0"/>
              <a:t>Schools inventory materials using the chain of custody.</a:t>
            </a:r>
          </a:p>
          <a:p>
            <a:pPr marL="285750" indent="-285750">
              <a:buFont typeface="Wingdings" panose="05000000000000000000" pitchFamily="2" charset="2"/>
              <a:buChar char="§"/>
            </a:pPr>
            <a:r>
              <a:rPr lang="en-US" sz="2000" dirty="0"/>
              <a:t>Deliver paper-based forms and materials (oral scripts) to Test Administrators only on the day of testing, using a chain of custody process.</a:t>
            </a:r>
          </a:p>
          <a:p>
            <a:pPr marL="285750" indent="-285750">
              <a:buFont typeface="Wingdings" panose="05000000000000000000" pitchFamily="2" charset="2"/>
              <a:buChar char="§"/>
            </a:pPr>
            <a:r>
              <a:rPr lang="en-US" sz="2000" dirty="0"/>
              <a:t>Distribute only the content area being assessed.</a:t>
            </a:r>
          </a:p>
          <a:p>
            <a:pPr marL="742950" lvl="1" indent="-285750">
              <a:buFont typeface="Wingdings" panose="05000000000000000000" pitchFamily="2" charset="2"/>
              <a:buChar char="§"/>
            </a:pPr>
            <a:r>
              <a:rPr lang="en-US" sz="1800" dirty="0"/>
              <a:t>As close to testing time as possible</a:t>
            </a:r>
          </a:p>
          <a:p>
            <a:pPr marL="285750" indent="-285750">
              <a:buFont typeface="Wingdings" panose="05000000000000000000" pitchFamily="2" charset="2"/>
              <a:buChar char="§"/>
            </a:pPr>
            <a:r>
              <a:rPr lang="en-US" sz="2000" dirty="0"/>
              <a:t>Return materials to a designated secure location.</a:t>
            </a:r>
          </a:p>
          <a:p>
            <a:pPr marL="742950" lvl="1" indent="-285750">
              <a:buFont typeface="Wingdings" panose="05000000000000000000" pitchFamily="2" charset="2"/>
              <a:buChar char="§"/>
            </a:pPr>
            <a:r>
              <a:rPr lang="en-US" sz="1800" dirty="0"/>
              <a:t>Not stored in classrooms</a:t>
            </a:r>
          </a:p>
          <a:p>
            <a:pPr marL="742950" lvl="1" indent="-285750">
              <a:buFont typeface="Wingdings" panose="05000000000000000000" pitchFamily="2" charset="2"/>
              <a:buChar char="§"/>
            </a:pPr>
            <a:r>
              <a:rPr lang="en-US" sz="1800" dirty="0"/>
              <a:t>As soon as possible after the unit is complete</a:t>
            </a:r>
          </a:p>
          <a:p>
            <a:pPr marL="285750" indent="-285750">
              <a:buFont typeface="Wingdings" panose="05000000000000000000" pitchFamily="2" charset="2"/>
              <a:buChar char="§"/>
            </a:pPr>
            <a:r>
              <a:rPr lang="en-US" sz="2000" dirty="0"/>
              <a:t>Test Administrators return secure materials to Test Coordinator after testing is completed, including Math Human Reader scripts.</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78</a:t>
            </a:fld>
            <a:endParaRPr kern="0"/>
          </a:p>
        </p:txBody>
      </p:sp>
    </p:spTree>
    <p:extLst>
      <p:ext uri="{BB962C8B-B14F-4D97-AF65-F5344CB8AC3E}">
        <p14:creationId xmlns:p14="http://schemas.microsoft.com/office/powerpoint/2010/main" val="11876781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Chain of Custody Forms</a:t>
            </a:r>
            <a:br>
              <a:rPr lang="en-US">
                <a:solidFill>
                  <a:schemeClr val="tx2"/>
                </a:solidFill>
                <a:latin typeface="+mj-lt"/>
              </a:rPr>
            </a:br>
            <a:endParaRPr>
              <a:solidFill>
                <a:schemeClr val="tx2"/>
              </a:solidFill>
              <a:latin typeface="+mj-lt"/>
            </a:endParaRPr>
          </a:p>
        </p:txBody>
      </p:sp>
      <p:sp>
        <p:nvSpPr>
          <p:cNvPr id="5" name="Content Placeholder 4">
            <a:extLst>
              <a:ext uri="{FF2B5EF4-FFF2-40B4-BE49-F238E27FC236}">
                <a16:creationId xmlns:a16="http://schemas.microsoft.com/office/drawing/2014/main" id="{3609040F-7590-4649-AE9D-B01029B68AD7}"/>
              </a:ext>
            </a:extLst>
          </p:cNvPr>
          <p:cNvSpPr>
            <a:spLocks noGrp="1"/>
          </p:cNvSpPr>
          <p:nvPr>
            <p:ph sz="quarter" idx="16"/>
          </p:nvPr>
        </p:nvSpPr>
        <p:spPr/>
        <p:txBody>
          <a:bodyPr/>
          <a:lstStyle/>
          <a:p>
            <a:pPr marL="285750" indent="-285750">
              <a:buFont typeface="Wingdings" panose="05000000000000000000" pitchFamily="2" charset="2"/>
              <a:buChar char="§"/>
            </a:pPr>
            <a:r>
              <a:rPr lang="en-US" sz="1800" dirty="0"/>
              <a:t>Use a new school chain of custody form for each day of testing the form must include:</a:t>
            </a:r>
          </a:p>
          <a:p>
            <a:pPr marL="742950" lvl="1" indent="-285750">
              <a:buFont typeface="Wingdings" panose="05000000000000000000" pitchFamily="2" charset="2"/>
              <a:buChar char="§"/>
            </a:pPr>
            <a:r>
              <a:rPr lang="en-US" dirty="0"/>
              <a:t>Security barcode/number</a:t>
            </a:r>
          </a:p>
          <a:p>
            <a:pPr marL="742950" lvl="1" indent="-285750">
              <a:buFont typeface="Wingdings" panose="05000000000000000000" pitchFamily="2" charset="2"/>
              <a:buChar char="§"/>
            </a:pPr>
            <a:r>
              <a:rPr lang="en-US" dirty="0"/>
              <a:t>Test Administrator signature</a:t>
            </a:r>
          </a:p>
          <a:p>
            <a:pPr marL="742950" lvl="1" indent="-285750">
              <a:buFont typeface="Wingdings" panose="05000000000000000000" pitchFamily="2" charset="2"/>
              <a:buChar char="§"/>
            </a:pPr>
            <a:r>
              <a:rPr lang="en-US" dirty="0"/>
              <a:t>Date and time checked out</a:t>
            </a:r>
          </a:p>
          <a:p>
            <a:pPr marL="742950" lvl="1" indent="-285750">
              <a:buFont typeface="Wingdings" panose="05000000000000000000" pitchFamily="2" charset="2"/>
              <a:buChar char="§"/>
            </a:pPr>
            <a:r>
              <a:rPr lang="en-US" dirty="0"/>
              <a:t>Test Coordinator (or designee) signature for return</a:t>
            </a:r>
          </a:p>
          <a:p>
            <a:pPr marL="742950" lvl="1" indent="-285750">
              <a:buFont typeface="Wingdings" panose="05000000000000000000" pitchFamily="2" charset="2"/>
              <a:buChar char="§"/>
            </a:pPr>
            <a:r>
              <a:rPr lang="en-US" dirty="0"/>
              <a:t>Date and time returned</a:t>
            </a:r>
          </a:p>
          <a:p>
            <a:pPr marL="285750" indent="-285750">
              <a:buFont typeface="Wingdings" panose="05000000000000000000" pitchFamily="2" charset="2"/>
              <a:buChar char="§"/>
            </a:pPr>
            <a:r>
              <a:rPr lang="en-US" sz="1800" dirty="0"/>
              <a:t>Chain of custody forms are kept on file for three years. If materials are missing, these will be requested. </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79</a:t>
            </a:fld>
            <a:endParaRPr kern="0"/>
          </a:p>
        </p:txBody>
      </p:sp>
      <p:pic>
        <p:nvPicPr>
          <p:cNvPr id="4" name="Picture 3">
            <a:extLst>
              <a:ext uri="{FF2B5EF4-FFF2-40B4-BE49-F238E27FC236}">
                <a16:creationId xmlns:a16="http://schemas.microsoft.com/office/drawing/2014/main" id="{4F061AA1-0F53-4B38-A2C7-E64F5D32F577}"/>
              </a:ext>
            </a:extLst>
          </p:cNvPr>
          <p:cNvPicPr>
            <a:picLocks noChangeAspect="1"/>
          </p:cNvPicPr>
          <p:nvPr/>
        </p:nvPicPr>
        <p:blipFill>
          <a:blip r:embed="rId3"/>
          <a:srcRect/>
          <a:stretch/>
        </p:blipFill>
        <p:spPr>
          <a:xfrm>
            <a:off x="2791582" y="4365413"/>
            <a:ext cx="6608835" cy="2206837"/>
          </a:xfrm>
          <a:prstGeom prst="rect">
            <a:avLst/>
          </a:prstGeom>
          <a:ln>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85768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D04A226F-D192-03D9-D4F7-E5F65E91AE9B}"/>
              </a:ext>
            </a:extLst>
          </p:cNvPr>
          <p:cNvGrpSpPr/>
          <p:nvPr/>
        </p:nvGrpSpPr>
        <p:grpSpPr>
          <a:xfrm>
            <a:off x="6331834" y="2392479"/>
            <a:ext cx="2617024" cy="3393537"/>
            <a:chOff x="9043488" y="2367162"/>
            <a:chExt cx="2617024" cy="3393537"/>
          </a:xfrm>
        </p:grpSpPr>
        <p:sp>
          <p:nvSpPr>
            <p:cNvPr id="18" name="Rectangle 10">
              <a:extLst>
                <a:ext uri="{FF2B5EF4-FFF2-40B4-BE49-F238E27FC236}">
                  <a16:creationId xmlns:a16="http://schemas.microsoft.com/office/drawing/2014/main" id="{71F5CF7F-576A-6446-9F84-995FED330353}"/>
                </a:ext>
              </a:extLst>
            </p:cNvPr>
            <p:cNvSpPr/>
            <p:nvPr/>
          </p:nvSpPr>
          <p:spPr>
            <a:xfrm>
              <a:off x="9047685" y="2367162"/>
              <a:ext cx="2607657" cy="3393537"/>
            </a:xfrm>
            <a:prstGeom prst="rect">
              <a:avLst/>
            </a:prstGeom>
            <a:solidFill>
              <a:srgbClr val="E7E6E6"/>
            </a:solidFill>
            <a:ln w="12700">
              <a:miter lim="400000"/>
            </a:ln>
          </p:spPr>
          <p:txBody>
            <a:bodyPr lIns="45719" rIns="45719" anchor="ctr"/>
            <a:lstStyle/>
            <a:p>
              <a:pPr algn="ctr">
                <a:defRPr>
                  <a:solidFill>
                    <a:srgbClr val="FFFFFF"/>
                  </a:solidFill>
                </a:defRPr>
              </a:pPr>
              <a:endParaRPr/>
            </a:p>
          </p:txBody>
        </p:sp>
        <p:sp>
          <p:nvSpPr>
            <p:cNvPr id="26" name="Rectangle 9">
              <a:extLst>
                <a:ext uri="{FF2B5EF4-FFF2-40B4-BE49-F238E27FC236}">
                  <a16:creationId xmlns:a16="http://schemas.microsoft.com/office/drawing/2014/main" id="{1B359D26-83D0-4B49-B94E-D16851C0BE33}"/>
                </a:ext>
              </a:extLst>
            </p:cNvPr>
            <p:cNvSpPr/>
            <p:nvPr/>
          </p:nvSpPr>
          <p:spPr>
            <a:xfrm rot="5400000">
              <a:off x="10316757" y="1093895"/>
              <a:ext cx="70486" cy="2617024"/>
            </a:xfrm>
            <a:prstGeom prst="rect">
              <a:avLst/>
            </a:prstGeom>
            <a:solidFill>
              <a:srgbClr val="9E007E"/>
            </a:solidFill>
            <a:ln w="12700">
              <a:miter lim="400000"/>
            </a:ln>
          </p:spPr>
          <p:txBody>
            <a:bodyPr lIns="45719" rIns="45719" anchor="ctr"/>
            <a:lstStyle/>
            <a:p>
              <a:pPr algn="ctr">
                <a:defRPr>
                  <a:solidFill>
                    <a:srgbClr val="FFFFFF"/>
                  </a:solidFill>
                </a:defRPr>
              </a:pPr>
              <a:endParaRPr/>
            </a:p>
          </p:txBody>
        </p:sp>
      </p:grpSp>
      <p:grpSp>
        <p:nvGrpSpPr>
          <p:cNvPr id="3" name="Group 2">
            <a:extLst>
              <a:ext uri="{FF2B5EF4-FFF2-40B4-BE49-F238E27FC236}">
                <a16:creationId xmlns:a16="http://schemas.microsoft.com/office/drawing/2014/main" id="{13106B5A-8824-CC37-77CC-17BDEA8DF043}"/>
              </a:ext>
            </a:extLst>
          </p:cNvPr>
          <p:cNvGrpSpPr/>
          <p:nvPr/>
        </p:nvGrpSpPr>
        <p:grpSpPr>
          <a:xfrm>
            <a:off x="3439890" y="2392173"/>
            <a:ext cx="2617024" cy="3393537"/>
            <a:chOff x="515937" y="2367162"/>
            <a:chExt cx="2617024" cy="3393537"/>
          </a:xfrm>
        </p:grpSpPr>
        <p:sp>
          <p:nvSpPr>
            <p:cNvPr id="5" name="Rectangle 10">
              <a:extLst>
                <a:ext uri="{FF2B5EF4-FFF2-40B4-BE49-F238E27FC236}">
                  <a16:creationId xmlns:a16="http://schemas.microsoft.com/office/drawing/2014/main" id="{7A1F2798-2E1B-B540-87C4-0FF8F45347EA}"/>
                </a:ext>
              </a:extLst>
            </p:cNvPr>
            <p:cNvSpPr/>
            <p:nvPr/>
          </p:nvSpPr>
          <p:spPr>
            <a:xfrm>
              <a:off x="515939" y="2367162"/>
              <a:ext cx="2615035" cy="3393537"/>
            </a:xfrm>
            <a:prstGeom prst="rect">
              <a:avLst/>
            </a:prstGeom>
            <a:solidFill>
              <a:srgbClr val="E7E6E6"/>
            </a:solidFill>
            <a:ln w="12700">
              <a:miter lim="400000"/>
            </a:ln>
          </p:spPr>
          <p:txBody>
            <a:bodyPr lIns="45719" rIns="45719" anchor="ctr"/>
            <a:lstStyle/>
            <a:p>
              <a:pPr algn="ctr">
                <a:defRPr>
                  <a:solidFill>
                    <a:srgbClr val="FFFFFF"/>
                  </a:solidFill>
                </a:defRPr>
              </a:pPr>
              <a:endParaRPr/>
            </a:p>
          </p:txBody>
        </p:sp>
        <p:sp>
          <p:nvSpPr>
            <p:cNvPr id="23" name="Rectangle 9">
              <a:extLst>
                <a:ext uri="{FF2B5EF4-FFF2-40B4-BE49-F238E27FC236}">
                  <a16:creationId xmlns:a16="http://schemas.microsoft.com/office/drawing/2014/main" id="{EB57A1CD-5A41-734E-9DEE-780CA8B7DE25}"/>
                </a:ext>
              </a:extLst>
            </p:cNvPr>
            <p:cNvSpPr/>
            <p:nvPr/>
          </p:nvSpPr>
          <p:spPr>
            <a:xfrm rot="5400000">
              <a:off x="1789206" y="1093895"/>
              <a:ext cx="70486" cy="2617024"/>
            </a:xfrm>
            <a:prstGeom prst="rect">
              <a:avLst/>
            </a:prstGeom>
            <a:solidFill>
              <a:schemeClr val="accent5"/>
            </a:solidFill>
            <a:ln w="12700">
              <a:miter lim="400000"/>
            </a:ln>
          </p:spPr>
          <p:txBody>
            <a:bodyPr lIns="45719" rIns="45719" anchor="ctr"/>
            <a:lstStyle/>
            <a:p>
              <a:pPr algn="ctr">
                <a:defRPr>
                  <a:solidFill>
                    <a:srgbClr val="FFFFFF"/>
                  </a:solidFill>
                </a:defRPr>
              </a:pPr>
              <a:endParaRPr/>
            </a:p>
          </p:txBody>
        </p:sp>
      </p:grpSp>
      <p:sp>
        <p:nvSpPr>
          <p:cNvPr id="2" name="Title 1">
            <a:extLst>
              <a:ext uri="{FF2B5EF4-FFF2-40B4-BE49-F238E27FC236}">
                <a16:creationId xmlns:a16="http://schemas.microsoft.com/office/drawing/2014/main" id="{B6F10428-E868-1145-BF1E-5BF23376EE88}"/>
              </a:ext>
            </a:extLst>
          </p:cNvPr>
          <p:cNvSpPr>
            <a:spLocks noGrp="1"/>
          </p:cNvSpPr>
          <p:nvPr>
            <p:ph type="title"/>
          </p:nvPr>
        </p:nvSpPr>
        <p:spPr/>
        <p:txBody>
          <a:bodyPr>
            <a:normAutofit/>
          </a:bodyPr>
          <a:lstStyle/>
          <a:p>
            <a:r>
              <a:rPr lang="en-US" sz="4000" b="1" dirty="0"/>
              <a:t>Key Administration Dates – Admin</a:t>
            </a:r>
          </a:p>
        </p:txBody>
      </p:sp>
      <p:sp>
        <p:nvSpPr>
          <p:cNvPr id="7" name="object 12">
            <a:extLst>
              <a:ext uri="{FF2B5EF4-FFF2-40B4-BE49-F238E27FC236}">
                <a16:creationId xmlns:a16="http://schemas.microsoft.com/office/drawing/2014/main" id="{4D426830-B064-4240-AF3D-AAAA26E56546}"/>
              </a:ext>
            </a:extLst>
          </p:cNvPr>
          <p:cNvSpPr txBox="1"/>
          <p:nvPr/>
        </p:nvSpPr>
        <p:spPr>
          <a:xfrm>
            <a:off x="3631738" y="3563484"/>
            <a:ext cx="2226179" cy="73866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lvl1pPr>
              <a:defRPr sz="1400">
                <a:latin typeface="Open Sans Light"/>
                <a:ea typeface="Open Sans Light"/>
                <a:cs typeface="Open Sans Light"/>
                <a:sym typeface="Open Sans Light"/>
              </a:defRPr>
            </a:lvl1pPr>
          </a:lstStyle>
          <a:p>
            <a:pPr algn="ctr"/>
            <a:r>
              <a:rPr lang="en-US" sz="2400"/>
              <a:t>Additional Orders Window</a:t>
            </a:r>
            <a:endParaRPr sz="2400"/>
          </a:p>
        </p:txBody>
      </p:sp>
      <p:sp>
        <p:nvSpPr>
          <p:cNvPr id="8" name="object 12">
            <a:extLst>
              <a:ext uri="{FF2B5EF4-FFF2-40B4-BE49-F238E27FC236}">
                <a16:creationId xmlns:a16="http://schemas.microsoft.com/office/drawing/2014/main" id="{6B1F4F47-6877-1E45-8D03-E9921184D7EE}"/>
              </a:ext>
            </a:extLst>
          </p:cNvPr>
          <p:cNvSpPr txBox="1"/>
          <p:nvPr/>
        </p:nvSpPr>
        <p:spPr>
          <a:xfrm>
            <a:off x="3718038" y="2725862"/>
            <a:ext cx="2053580" cy="73866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a:defRPr sz="1400">
                <a:latin typeface="Open Sans Light"/>
                <a:ea typeface="Open Sans Light"/>
                <a:cs typeface="Open Sans Light"/>
                <a:sym typeface="Open Sans Light"/>
              </a:defRPr>
            </a:lvl1pPr>
          </a:lstStyle>
          <a:p>
            <a:pPr algn="ctr"/>
            <a:r>
              <a:rPr lang="en-ZA" sz="2400" b="1">
                <a:latin typeface="Open Sans" panose="020B0606030504020204" pitchFamily="34" charset="0"/>
                <a:ea typeface="Open Sans" panose="020B0606030504020204" pitchFamily="34" charset="0"/>
                <a:cs typeface="Open Sans" panose="020B0606030504020204" pitchFamily="34" charset="0"/>
              </a:rPr>
              <a:t>MARCH 5 - APRIL 25 </a:t>
            </a:r>
          </a:p>
        </p:txBody>
      </p:sp>
      <p:sp>
        <p:nvSpPr>
          <p:cNvPr id="20" name="object 12">
            <a:extLst>
              <a:ext uri="{FF2B5EF4-FFF2-40B4-BE49-F238E27FC236}">
                <a16:creationId xmlns:a16="http://schemas.microsoft.com/office/drawing/2014/main" id="{2CA48371-CDBB-7D47-8F18-823DF51C9247}"/>
              </a:ext>
            </a:extLst>
          </p:cNvPr>
          <p:cNvSpPr txBox="1"/>
          <p:nvPr/>
        </p:nvSpPr>
        <p:spPr>
          <a:xfrm>
            <a:off x="6428814" y="3563484"/>
            <a:ext cx="2422087" cy="110799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lvl1pPr>
              <a:defRPr sz="1400">
                <a:latin typeface="Open Sans Light"/>
                <a:ea typeface="Open Sans Light"/>
                <a:cs typeface="Open Sans Light"/>
                <a:sym typeface="Open Sans Light"/>
              </a:defRPr>
            </a:lvl1pPr>
          </a:lstStyle>
          <a:p>
            <a:pPr algn="ctr"/>
            <a:r>
              <a:rPr lang="en-US" sz="2400"/>
              <a:t>TEST ADMINISTRATION WINDOW</a:t>
            </a:r>
          </a:p>
        </p:txBody>
      </p:sp>
      <p:sp>
        <p:nvSpPr>
          <p:cNvPr id="21" name="object 12">
            <a:extLst>
              <a:ext uri="{FF2B5EF4-FFF2-40B4-BE49-F238E27FC236}">
                <a16:creationId xmlns:a16="http://schemas.microsoft.com/office/drawing/2014/main" id="{CFF1D01E-F1AB-5949-9632-4F3A4F8ECA94}"/>
              </a:ext>
            </a:extLst>
          </p:cNvPr>
          <p:cNvSpPr txBox="1"/>
          <p:nvPr/>
        </p:nvSpPr>
        <p:spPr>
          <a:xfrm>
            <a:off x="6613068" y="2725862"/>
            <a:ext cx="2053580" cy="73866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a:defRPr sz="1400">
                <a:latin typeface="Open Sans Light"/>
                <a:ea typeface="Open Sans Light"/>
                <a:cs typeface="Open Sans Light"/>
                <a:sym typeface="Open Sans Light"/>
              </a:defRPr>
            </a:lvl1pPr>
          </a:lstStyle>
          <a:p>
            <a:pPr algn="ctr"/>
            <a:r>
              <a:rPr lang="en-ZA" sz="2400" b="1">
                <a:latin typeface="Open Sans" panose="020B0606030504020204" pitchFamily="34" charset="0"/>
                <a:ea typeface="Open Sans" panose="020B0606030504020204" pitchFamily="34" charset="0"/>
                <a:cs typeface="Open Sans" panose="020B0606030504020204" pitchFamily="34" charset="0"/>
              </a:rPr>
              <a:t>MARCH 18 -APRIL 26</a:t>
            </a:r>
          </a:p>
        </p:txBody>
      </p:sp>
      <p:sp>
        <p:nvSpPr>
          <p:cNvPr id="15" name="Google Shape;1176;p179">
            <a:extLst>
              <a:ext uri="{FF2B5EF4-FFF2-40B4-BE49-F238E27FC236}">
                <a16:creationId xmlns:a16="http://schemas.microsoft.com/office/drawing/2014/main" id="{9FD8BFEF-7BFC-4782-A16E-3B360ADB26EE}"/>
              </a:ext>
            </a:extLst>
          </p:cNvPr>
          <p:cNvSpPr txBox="1">
            <a:spLocks noGrp="1"/>
          </p:cNvSpPr>
          <p:nvPr>
            <p:ph type="sldNum" sz="quarter" idx="15"/>
          </p:nvPr>
        </p:nvSpPr>
        <p:spPr>
          <a:xfrm>
            <a:off x="9209088" y="6488113"/>
            <a:ext cx="2743200" cy="365125"/>
          </a:xfrm>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8</a:t>
            </a:fld>
            <a:endParaRPr kern="0"/>
          </a:p>
        </p:txBody>
      </p:sp>
    </p:spTree>
    <p:extLst>
      <p:ext uri="{BB962C8B-B14F-4D97-AF65-F5344CB8AC3E}">
        <p14:creationId xmlns:p14="http://schemas.microsoft.com/office/powerpoint/2010/main" val="40616595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Documenting and Storing Test Materials</a:t>
            </a:r>
            <a:br>
              <a:rPr lang="en-US" dirty="0">
                <a:solidFill>
                  <a:schemeClr val="tx2"/>
                </a:solidFill>
                <a:latin typeface="+mj-lt"/>
              </a:rPr>
            </a:br>
            <a:endParaRPr dirty="0">
              <a:solidFill>
                <a:schemeClr val="tx2"/>
              </a:solidFill>
              <a:latin typeface="+mj-lt"/>
            </a:endParaRPr>
          </a:p>
        </p:txBody>
      </p:sp>
      <p:sp>
        <p:nvSpPr>
          <p:cNvPr id="4" name="Content Placeholder 3">
            <a:extLst>
              <a:ext uri="{FF2B5EF4-FFF2-40B4-BE49-F238E27FC236}">
                <a16:creationId xmlns:a16="http://schemas.microsoft.com/office/drawing/2014/main" id="{4A58D48A-06D6-46BD-A820-FC9FCEE36CE3}"/>
              </a:ext>
            </a:extLst>
          </p:cNvPr>
          <p:cNvSpPr>
            <a:spLocks noGrp="1"/>
          </p:cNvSpPr>
          <p:nvPr>
            <p:ph sz="quarter" idx="16"/>
          </p:nvPr>
        </p:nvSpPr>
        <p:spPr/>
        <p:txBody>
          <a:bodyPr/>
          <a:lstStyle/>
          <a:p>
            <a:pPr marL="285750" indent="-285750">
              <a:buFont typeface="Wingdings" panose="05000000000000000000" pitchFamily="2" charset="2"/>
              <a:buChar char="§"/>
            </a:pPr>
            <a:r>
              <a:rPr lang="en-US" sz="2400" dirty="0"/>
              <a:t>Keep all boxes in which the test materials were delivered and use them to return Scorable and Nonscorable materials after testing is completed.</a:t>
            </a:r>
          </a:p>
          <a:p>
            <a:pPr marL="285750" indent="-285750">
              <a:buFont typeface="Wingdings" panose="05000000000000000000" pitchFamily="2" charset="2"/>
              <a:buChar char="§"/>
            </a:pPr>
            <a:r>
              <a:rPr lang="en-US" sz="2400" dirty="0"/>
              <a:t>Report the following occurrences immediately to BIE using the Form to Report Contaminated, Damaged, or Missing Materials (see Appendix E of Test Coordinator Manual):</a:t>
            </a:r>
          </a:p>
          <a:p>
            <a:pPr marL="742950" lvl="1" indent="-285750">
              <a:buFont typeface="Wingdings" panose="05000000000000000000" pitchFamily="2" charset="2"/>
              <a:buChar char="§"/>
            </a:pPr>
            <a:r>
              <a:rPr lang="en-US" sz="2000" dirty="0"/>
              <a:t>Non-receipt of any materials listed on the School Packing List</a:t>
            </a:r>
          </a:p>
          <a:p>
            <a:pPr marL="742950" lvl="1" indent="-285750">
              <a:buFont typeface="Wingdings" panose="05000000000000000000" pitchFamily="2" charset="2"/>
              <a:buChar char="§"/>
            </a:pPr>
            <a:r>
              <a:rPr lang="en-US" sz="2000" dirty="0"/>
              <a:t>Discovery of damaged test material</a:t>
            </a:r>
          </a:p>
          <a:p>
            <a:pPr marL="742950" lvl="1" indent="-285750">
              <a:buFont typeface="Wingdings" panose="05000000000000000000" pitchFamily="2" charset="2"/>
              <a:buChar char="§"/>
            </a:pPr>
            <a:r>
              <a:rPr lang="en-US" sz="2000" dirty="0"/>
              <a:t>Discovery of missing or duplicate sequence numbers on any Test Booklets</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80</a:t>
            </a:fld>
            <a:endParaRPr kern="0"/>
          </a:p>
        </p:txBody>
      </p:sp>
    </p:spTree>
    <p:extLst>
      <p:ext uri="{BB962C8B-B14F-4D97-AF65-F5344CB8AC3E}">
        <p14:creationId xmlns:p14="http://schemas.microsoft.com/office/powerpoint/2010/main" val="20143914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4" name="Google Shape;964;p153"/>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800" b="1" dirty="0">
                <a:ea typeface="Open Sans Light" panose="020B0306030504020204" pitchFamily="34" charset="0"/>
                <a:cs typeface="Open Sans Light" panose="020B0306030504020204" pitchFamily="34" charset="0"/>
              </a:rPr>
              <a:t>End of Session 1: Administration Overview &amp; Before Testing Tasks</a:t>
            </a:r>
            <a:endParaRPr sz="4800" b="1" dirty="0">
              <a:ea typeface="Open Sans Light" panose="020B0306030504020204" pitchFamily="34" charset="0"/>
              <a:cs typeface="Open Sans Light" panose="020B0306030504020204" pitchFamily="34" charset="0"/>
            </a:endParaRPr>
          </a:p>
        </p:txBody>
      </p:sp>
      <p:sp>
        <p:nvSpPr>
          <p:cNvPr id="4" name="Google Shape;1176;p179">
            <a:extLst>
              <a:ext uri="{FF2B5EF4-FFF2-40B4-BE49-F238E27FC236}">
                <a16:creationId xmlns:a16="http://schemas.microsoft.com/office/drawing/2014/main" id="{830E9B4F-0F96-432B-B8F3-E756914B5E59}"/>
              </a:ext>
            </a:extLst>
          </p:cNvPr>
          <p:cNvSpPr txBox="1">
            <a:spLocks/>
          </p:cNvSpPr>
          <p:nvPr/>
        </p:nvSpPr>
        <p:spPr>
          <a:xfrm>
            <a:off x="9209088" y="6488113"/>
            <a:ext cx="2743200" cy="365125"/>
          </a:xfrm>
          <a:prstGeom prst="rect">
            <a:avLst/>
          </a:prstGeom>
          <a:noFill/>
          <a:ln>
            <a:noFill/>
          </a:ln>
        </p:spPr>
        <p:txBody>
          <a:bodyPr spcFirstLastPara="1" vert="horz" wrap="square" lIns="57133" tIns="28567" rIns="57133" bIns="28567" rtlCol="0" anchor="t"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defTabSz="1219170">
              <a:defRPr/>
            </a:pPr>
            <a:fld id="{00000000-1234-1234-1234-123412341234}" type="slidenum">
              <a:rPr lang="en" sz="1000" kern="0" smtClean="0">
                <a:latin typeface="Open Sans Light" panose="020B0306030504020204" pitchFamily="34" charset="0"/>
                <a:ea typeface="Open Sans Light" panose="020B0306030504020204" pitchFamily="34" charset="0"/>
                <a:cs typeface="Open Sans Light" panose="020B0306030504020204" pitchFamily="34" charset="0"/>
              </a:rPr>
              <a:pPr algn="r" defTabSz="1219170">
                <a:defRPr/>
              </a:pPr>
              <a:t>81</a:t>
            </a:fld>
            <a:endParaRPr lang="en" sz="1000" kern="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7742383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317089-3ED1-485D-8F1C-91D6D66588F0}"/>
              </a:ext>
            </a:extLst>
          </p:cNvPr>
          <p:cNvSpPr>
            <a:spLocks noGrp="1"/>
          </p:cNvSpPr>
          <p:nvPr>
            <p:ph type="title"/>
          </p:nvPr>
        </p:nvSpPr>
        <p:spPr>
          <a:xfrm>
            <a:off x="1035169" y="1701800"/>
            <a:ext cx="6821897" cy="2887662"/>
          </a:xfrm>
        </p:spPr>
        <p:txBody>
          <a:bodyPr>
            <a:normAutofit/>
          </a:bodyPr>
          <a:lstStyle/>
          <a:p>
            <a:r>
              <a:rPr lang="en-US" b="1" dirty="0">
                <a:ea typeface="Open Sans Light" panose="020B0306030504020204" pitchFamily="34" charset="0"/>
                <a:cs typeface="Open Sans Light" panose="020B0306030504020204" pitchFamily="34" charset="0"/>
              </a:rPr>
              <a:t>Session 2: During Testing Tasks</a:t>
            </a:r>
          </a:p>
        </p:txBody>
      </p:sp>
      <p:sp>
        <p:nvSpPr>
          <p:cNvPr id="5" name="Google Shape;1176;p179">
            <a:extLst>
              <a:ext uri="{FF2B5EF4-FFF2-40B4-BE49-F238E27FC236}">
                <a16:creationId xmlns:a16="http://schemas.microsoft.com/office/drawing/2014/main" id="{34AA5A97-472D-466B-8D12-1F8969B92BAC}"/>
              </a:ext>
            </a:extLst>
          </p:cNvPr>
          <p:cNvSpPr txBox="1">
            <a:spLocks/>
          </p:cNvSpPr>
          <p:nvPr/>
        </p:nvSpPr>
        <p:spPr>
          <a:xfrm>
            <a:off x="9209088" y="6488113"/>
            <a:ext cx="2743200" cy="365125"/>
          </a:xfrm>
          <a:prstGeom prst="rect">
            <a:avLst/>
          </a:prstGeom>
          <a:noFill/>
          <a:ln>
            <a:noFill/>
          </a:ln>
        </p:spPr>
        <p:txBody>
          <a:bodyPr spcFirstLastPara="1" vert="horz" wrap="square" lIns="57133" tIns="28567" rIns="57133" bIns="28567" rtlCol="0" anchor="t"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defTabSz="1219170">
              <a:defRPr/>
            </a:pPr>
            <a:fld id="{00000000-1234-1234-1234-123412341234}" type="slidenum">
              <a:rPr lang="en" sz="1000" kern="0" smtClean="0">
                <a:latin typeface="Open Sans Light" panose="020B0306030504020204" pitchFamily="34" charset="0"/>
                <a:ea typeface="Open Sans Light" panose="020B0306030504020204" pitchFamily="34" charset="0"/>
                <a:cs typeface="Open Sans Light" panose="020B0306030504020204" pitchFamily="34" charset="0"/>
              </a:rPr>
              <a:pPr algn="r" defTabSz="1219170">
                <a:defRPr/>
              </a:pPr>
              <a:t>82</a:t>
            </a:fld>
            <a:endParaRPr lang="en" sz="1000" kern="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1152091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AD1A56F-3C3E-44A8-9ED7-B05DDB4DFB47}"/>
              </a:ext>
            </a:extLst>
          </p:cNvPr>
          <p:cNvSpPr>
            <a:spLocks noGrp="1"/>
          </p:cNvSpPr>
          <p:nvPr>
            <p:ph sz="quarter" idx="16"/>
          </p:nvPr>
        </p:nvSpPr>
        <p:spPr/>
        <p:txBody>
          <a:bodyPr/>
          <a:lstStyle/>
          <a:p>
            <a:r>
              <a:rPr lang="en-US" sz="2000" b="1" dirty="0"/>
              <a:t>Spring Additional Order (AO) window:</a:t>
            </a:r>
          </a:p>
          <a:p>
            <a:pPr marL="285750" indent="-285750">
              <a:buFont typeface="Wingdings" panose="05000000000000000000" pitchFamily="2" charset="2"/>
              <a:buChar char="§"/>
            </a:pPr>
            <a:r>
              <a:rPr lang="en-US" sz="2000" dirty="0"/>
              <a:t>Order at least 5 days prior to test administration, but after the initial order is received.</a:t>
            </a:r>
          </a:p>
          <a:p>
            <a:pPr marL="285750" indent="-285750">
              <a:buFont typeface="Wingdings" panose="05000000000000000000" pitchFamily="2" charset="2"/>
              <a:buChar char="§"/>
            </a:pPr>
            <a:r>
              <a:rPr lang="en-US" sz="2000" dirty="0"/>
              <a:t>It is the school Test Coordinator’s responsibility to understand the additional order window and process.</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83</a:t>
            </a:fld>
            <a:endParaRPr kern="0"/>
          </a:p>
        </p:txBody>
      </p:sp>
      <p:graphicFrame>
        <p:nvGraphicFramePr>
          <p:cNvPr id="2" name="Table 3">
            <a:extLst>
              <a:ext uri="{FF2B5EF4-FFF2-40B4-BE49-F238E27FC236}">
                <a16:creationId xmlns:a16="http://schemas.microsoft.com/office/drawing/2014/main" id="{4931FED4-DB93-4D95-B704-8FE8A7660D86}"/>
              </a:ext>
            </a:extLst>
          </p:cNvPr>
          <p:cNvGraphicFramePr>
            <a:graphicFrameLocks noGrp="1"/>
          </p:cNvGraphicFramePr>
          <p:nvPr>
            <p:extLst>
              <p:ext uri="{D42A27DB-BD31-4B8C-83A1-F6EECF244321}">
                <p14:modId xmlns:p14="http://schemas.microsoft.com/office/powerpoint/2010/main" val="2195120943"/>
              </p:ext>
            </p:extLst>
          </p:nvPr>
        </p:nvGraphicFramePr>
        <p:xfrm>
          <a:off x="2032000" y="3792327"/>
          <a:ext cx="8128000" cy="2695786"/>
        </p:xfrm>
        <a:graphic>
          <a:graphicData uri="http://schemas.openxmlformats.org/drawingml/2006/table">
            <a:tbl>
              <a:tblPr firstRow="1" bandRow="1">
                <a:tableStyleId>{3C2FFA5D-87B4-456A-9821-1D502468CF0F}</a:tableStyleId>
              </a:tblPr>
              <a:tblGrid>
                <a:gridCol w="4064000">
                  <a:extLst>
                    <a:ext uri="{9D8B030D-6E8A-4147-A177-3AD203B41FA5}">
                      <a16:colId xmlns:a16="http://schemas.microsoft.com/office/drawing/2014/main" val="1457858331"/>
                    </a:ext>
                  </a:extLst>
                </a:gridCol>
                <a:gridCol w="4064000">
                  <a:extLst>
                    <a:ext uri="{9D8B030D-6E8A-4147-A177-3AD203B41FA5}">
                      <a16:colId xmlns:a16="http://schemas.microsoft.com/office/drawing/2014/main" val="661123145"/>
                    </a:ext>
                  </a:extLst>
                </a:gridCol>
              </a:tblGrid>
              <a:tr h="494453">
                <a:tc>
                  <a:txBody>
                    <a:bodyPr/>
                    <a:lstStyle/>
                    <a:p>
                      <a:pPr algn="ctr"/>
                      <a:r>
                        <a:rPr lang="en-US" sz="24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Component</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24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Dates</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111699029"/>
                  </a:ext>
                </a:extLst>
              </a:tr>
              <a:tr h="853440">
                <a:tc>
                  <a:txBody>
                    <a:bodyPr/>
                    <a:lstStyle/>
                    <a:p>
                      <a:r>
                        <a:rPr lang="en-US" sz="2400" dirty="0">
                          <a:latin typeface="Open Sans Light" panose="020B0306030504020204" pitchFamily="34" charset="0"/>
                          <a:ea typeface="Open Sans Light" panose="020B0306030504020204" pitchFamily="34" charset="0"/>
                          <a:cs typeface="Open Sans Light" panose="020B0306030504020204" pitchFamily="34" charset="0"/>
                        </a:rPr>
                        <a:t>Additional Order window</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400" dirty="0">
                          <a:latin typeface="Open Sans Light" panose="020B0306030504020204" pitchFamily="34" charset="0"/>
                          <a:ea typeface="Open Sans Light" panose="020B0306030504020204" pitchFamily="34" charset="0"/>
                          <a:cs typeface="Open Sans Light" panose="020B0306030504020204" pitchFamily="34" charset="0"/>
                        </a:rPr>
                        <a:t>March 4 – April 25, 2024</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066312410"/>
                  </a:ext>
                </a:extLst>
              </a:tr>
              <a:tr h="494453">
                <a:tc>
                  <a:txBody>
                    <a:bodyPr/>
                    <a:lstStyle/>
                    <a:p>
                      <a:r>
                        <a:rPr lang="en-US" sz="2400">
                          <a:latin typeface="Open Sans Light" panose="020B0306030504020204" pitchFamily="34" charset="0"/>
                          <a:ea typeface="Open Sans Light" panose="020B0306030504020204" pitchFamily="34" charset="0"/>
                          <a:cs typeface="Open Sans Light" panose="020B0306030504020204" pitchFamily="34" charset="0"/>
                        </a:rPr>
                        <a:t>Return Materials (Secure)</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latin typeface="Open Sans Light" panose="020B0306030504020204" pitchFamily="34" charset="0"/>
                          <a:ea typeface="Open Sans Light" panose="020B0306030504020204" pitchFamily="34" charset="0"/>
                          <a:cs typeface="Open Sans Light" panose="020B0306030504020204" pitchFamily="34" charset="0"/>
                        </a:rPr>
                        <a:t>April 26, 2024</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421202569"/>
                  </a:ext>
                </a:extLst>
              </a:tr>
              <a:tr h="494453">
                <a:tc>
                  <a:txBody>
                    <a:bodyPr/>
                    <a:lstStyle/>
                    <a:p>
                      <a:r>
                        <a:rPr lang="en-US" sz="2400">
                          <a:latin typeface="Open Sans Light" panose="020B0306030504020204" pitchFamily="34" charset="0"/>
                          <a:ea typeface="Open Sans Light" panose="020B0306030504020204" pitchFamily="34" charset="0"/>
                          <a:cs typeface="Open Sans Light" panose="020B0306030504020204" pitchFamily="34" charset="0"/>
                        </a:rPr>
                        <a:t>Return Materials (Non-Secure)</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latin typeface="Open Sans Light" panose="020B0306030504020204" pitchFamily="34" charset="0"/>
                          <a:ea typeface="Open Sans Light" panose="020B0306030504020204" pitchFamily="34" charset="0"/>
                          <a:cs typeface="Open Sans Light" panose="020B0306030504020204" pitchFamily="34" charset="0"/>
                        </a:rPr>
                        <a:t>May 3, 2024</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449930469"/>
                  </a:ext>
                </a:extLst>
              </a:tr>
            </a:tbl>
          </a:graphicData>
        </a:graphic>
      </p:graphicFrame>
      <p:sp>
        <p:nvSpPr>
          <p:cNvPr id="6" name="Title 5">
            <a:extLst>
              <a:ext uri="{FF2B5EF4-FFF2-40B4-BE49-F238E27FC236}">
                <a16:creationId xmlns:a16="http://schemas.microsoft.com/office/drawing/2014/main" id="{AD02300D-E208-4231-A0BA-E7C2F4223CB5}"/>
              </a:ext>
            </a:extLst>
          </p:cNvPr>
          <p:cNvSpPr>
            <a:spLocks noGrp="1"/>
          </p:cNvSpPr>
          <p:nvPr>
            <p:ph type="title"/>
          </p:nvPr>
        </p:nvSpPr>
        <p:spPr/>
        <p:txBody>
          <a:bodyPr>
            <a:normAutofit/>
          </a:bodyPr>
          <a:lstStyle/>
          <a:p>
            <a:r>
              <a:rPr lang="en-US" sz="4000" b="1"/>
              <a:t>Additional Order Window</a:t>
            </a:r>
          </a:p>
        </p:txBody>
      </p:sp>
    </p:spTree>
    <p:extLst>
      <p:ext uri="{BB962C8B-B14F-4D97-AF65-F5344CB8AC3E}">
        <p14:creationId xmlns:p14="http://schemas.microsoft.com/office/powerpoint/2010/main" val="41145134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857035-2A9A-4CE9-8E12-5E50D2F5298C}"/>
              </a:ext>
            </a:extLst>
          </p:cNvPr>
          <p:cNvSpPr>
            <a:spLocks noGrp="1"/>
          </p:cNvSpPr>
          <p:nvPr>
            <p:ph sz="quarter" idx="16"/>
          </p:nvPr>
        </p:nvSpPr>
        <p:spPr/>
        <p:txBody>
          <a:bodyPr/>
          <a:lstStyle/>
          <a:p>
            <a:pPr marL="342900" indent="-342900">
              <a:buFont typeface="Wingdings" panose="05000000000000000000" pitchFamily="2" charset="2"/>
              <a:buChar char="§"/>
            </a:pPr>
            <a:r>
              <a:rPr lang="en-US" sz="2400" dirty="0"/>
              <a:t>Orders can be only be submitted in ADAM by the test coordinator.</a:t>
            </a:r>
          </a:p>
          <a:p>
            <a:pPr marL="342900" indent="-342900">
              <a:buFont typeface="Wingdings" panose="05000000000000000000" pitchFamily="2" charset="2"/>
              <a:buChar char="§"/>
            </a:pPr>
            <a:r>
              <a:rPr lang="en-US" sz="2400" dirty="0"/>
              <a:t>BIE will only approve additional orders for accommodated materials if the ordered materials can be matched to a student registration in ADAM.</a:t>
            </a:r>
          </a:p>
          <a:p>
            <a:pPr marL="342900" indent="-342900">
              <a:buFont typeface="Wingdings" panose="05000000000000000000" pitchFamily="2" charset="2"/>
              <a:buChar char="§"/>
            </a:pPr>
            <a:r>
              <a:rPr lang="en-US" sz="2400" dirty="0"/>
              <a:t>The accommodations information must be entered on the student's profile before placing the additional order.</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84</a:t>
            </a:fld>
            <a:endParaRPr kern="0"/>
          </a:p>
        </p:txBody>
      </p:sp>
      <p:sp>
        <p:nvSpPr>
          <p:cNvPr id="5" name="Title 4">
            <a:extLst>
              <a:ext uri="{FF2B5EF4-FFF2-40B4-BE49-F238E27FC236}">
                <a16:creationId xmlns:a16="http://schemas.microsoft.com/office/drawing/2014/main" id="{D1067507-DEB8-4866-800D-81FA341E73FD}"/>
              </a:ext>
            </a:extLst>
          </p:cNvPr>
          <p:cNvSpPr>
            <a:spLocks noGrp="1"/>
          </p:cNvSpPr>
          <p:nvPr>
            <p:ph type="title"/>
          </p:nvPr>
        </p:nvSpPr>
        <p:spPr/>
        <p:txBody>
          <a:bodyPr>
            <a:normAutofit/>
          </a:bodyPr>
          <a:lstStyle/>
          <a:p>
            <a:r>
              <a:rPr lang="en-US" sz="4000" b="1"/>
              <a:t>Additional Orders</a:t>
            </a:r>
          </a:p>
        </p:txBody>
      </p:sp>
    </p:spTree>
    <p:extLst>
      <p:ext uri="{BB962C8B-B14F-4D97-AF65-F5344CB8AC3E}">
        <p14:creationId xmlns:p14="http://schemas.microsoft.com/office/powerpoint/2010/main" val="12612438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6F8DB8-FA33-4FED-9486-1142C561C6F2}"/>
              </a:ext>
            </a:extLst>
          </p:cNvPr>
          <p:cNvSpPr>
            <a:spLocks noGrp="1"/>
          </p:cNvSpPr>
          <p:nvPr>
            <p:ph sz="quarter" idx="16"/>
          </p:nvPr>
        </p:nvSpPr>
        <p:spPr/>
        <p:txBody>
          <a:bodyPr/>
          <a:lstStyle/>
          <a:p>
            <a:r>
              <a:rPr lang="en-US" sz="2400" b="1" dirty="0"/>
              <a:t>Keep in mind when ordering additional material:</a:t>
            </a:r>
          </a:p>
          <a:p>
            <a:pPr marL="285750" indent="-285750">
              <a:buFont typeface="Wingdings" panose="05000000000000000000" pitchFamily="2" charset="2"/>
              <a:buChar char="§"/>
            </a:pPr>
            <a:r>
              <a:rPr lang="en-US" sz="2400" dirty="0"/>
              <a:t>Do not submit AOs prior to receiving the initial shipment of test materials.</a:t>
            </a:r>
          </a:p>
          <a:p>
            <a:pPr marL="285750" indent="-285750">
              <a:buFont typeface="Wingdings" panose="05000000000000000000" pitchFamily="2" charset="2"/>
              <a:buChar char="§"/>
            </a:pPr>
            <a:r>
              <a:rPr lang="en-US" sz="2400" dirty="0" err="1"/>
              <a:t>PreID</a:t>
            </a:r>
            <a:r>
              <a:rPr lang="en-US" sz="2400" dirty="0"/>
              <a:t> labels for paper tests will </a:t>
            </a:r>
            <a:r>
              <a:rPr lang="en-US" sz="2400" b="1" u="sng" dirty="0"/>
              <a:t>NOT</a:t>
            </a:r>
            <a:r>
              <a:rPr lang="en-US" sz="2400" dirty="0"/>
              <a:t> be sent with AOs. </a:t>
            </a:r>
          </a:p>
          <a:p>
            <a:pPr marL="285750" indent="-285750">
              <a:buFont typeface="Wingdings" panose="05000000000000000000" pitchFamily="2" charset="2"/>
              <a:buChar char="§"/>
            </a:pPr>
            <a:r>
              <a:rPr lang="en-US" sz="2400" dirty="0"/>
              <a:t>All test materials should be inventoried prior to placing an AO.</a:t>
            </a:r>
          </a:p>
          <a:p>
            <a:pPr marL="285750" indent="-285750">
              <a:buFont typeface="Wingdings" panose="05000000000000000000" pitchFamily="2" charset="2"/>
              <a:buChar char="§"/>
            </a:pPr>
            <a:r>
              <a:rPr lang="en-US" sz="2400" dirty="0"/>
              <a:t>Once an AO is approved, please allow 4-5 business days for shipment delivery.</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85</a:t>
            </a:fld>
            <a:endParaRPr kern="0"/>
          </a:p>
        </p:txBody>
      </p:sp>
      <p:sp>
        <p:nvSpPr>
          <p:cNvPr id="5" name="Title 4">
            <a:extLst>
              <a:ext uri="{FF2B5EF4-FFF2-40B4-BE49-F238E27FC236}">
                <a16:creationId xmlns:a16="http://schemas.microsoft.com/office/drawing/2014/main" id="{D818D533-D314-4FDA-A150-D654BB445BEC}"/>
              </a:ext>
            </a:extLst>
          </p:cNvPr>
          <p:cNvSpPr>
            <a:spLocks noGrp="1"/>
          </p:cNvSpPr>
          <p:nvPr>
            <p:ph type="title"/>
          </p:nvPr>
        </p:nvSpPr>
        <p:spPr/>
        <p:txBody>
          <a:bodyPr>
            <a:normAutofit/>
          </a:bodyPr>
          <a:lstStyle/>
          <a:p>
            <a:r>
              <a:rPr lang="en-US" sz="4000" b="1"/>
              <a:t>Additional Orders</a:t>
            </a:r>
          </a:p>
        </p:txBody>
      </p:sp>
    </p:spTree>
    <p:extLst>
      <p:ext uri="{BB962C8B-B14F-4D97-AF65-F5344CB8AC3E}">
        <p14:creationId xmlns:p14="http://schemas.microsoft.com/office/powerpoint/2010/main" val="20773669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CFDAF0D-6995-4CA2-B235-157DD6102134}"/>
              </a:ext>
            </a:extLst>
          </p:cNvPr>
          <p:cNvSpPr>
            <a:spLocks noGrp="1"/>
          </p:cNvSpPr>
          <p:nvPr>
            <p:ph sz="quarter" idx="16"/>
          </p:nvPr>
        </p:nvSpPr>
        <p:spPr/>
        <p:txBody>
          <a:bodyPr/>
          <a:lstStyle/>
          <a:p>
            <a:r>
              <a:rPr lang="en-US" sz="2400" b="1" dirty="0"/>
              <a:t>Keep in mind when ordering additional material:</a:t>
            </a:r>
          </a:p>
          <a:p>
            <a:pPr marL="285750" indent="-285750">
              <a:buFont typeface="Wingdings" panose="05000000000000000000" pitchFamily="2" charset="2"/>
              <a:buChar char="§"/>
            </a:pPr>
            <a:r>
              <a:rPr lang="en-US" sz="2400" dirty="0"/>
              <a:t>Ancillary materials for return shipping are not automatically included in the AO.</a:t>
            </a:r>
          </a:p>
          <a:p>
            <a:pPr marL="742950" lvl="1" indent="-285750">
              <a:buFont typeface="Wingdings" panose="05000000000000000000" pitchFamily="2" charset="2"/>
              <a:buChar char="§"/>
            </a:pPr>
            <a:r>
              <a:rPr lang="en-US" sz="2000" dirty="0"/>
              <a:t>Shipping labels</a:t>
            </a:r>
          </a:p>
          <a:p>
            <a:pPr marL="742950" lvl="1" indent="-285750">
              <a:buFont typeface="Wingdings" panose="05000000000000000000" pitchFamily="2" charset="2"/>
              <a:buChar char="§"/>
            </a:pPr>
            <a:r>
              <a:rPr lang="en-US" sz="2000" dirty="0"/>
              <a:t>Mathematics tools and Reference Sheet</a:t>
            </a:r>
          </a:p>
          <a:p>
            <a:pPr marL="285750" indent="-285750">
              <a:buFont typeface="Wingdings" panose="05000000000000000000" pitchFamily="2" charset="2"/>
              <a:buChar char="§"/>
            </a:pPr>
            <a:r>
              <a:rPr lang="en-US" sz="2400" dirty="0"/>
              <a:t>Account for the need of these additional materials when an AO is placed.</a:t>
            </a:r>
          </a:p>
          <a:p>
            <a:pPr marL="285750" indent="-285750">
              <a:buFont typeface="Wingdings" panose="05000000000000000000" pitchFamily="2" charset="2"/>
              <a:buChar char="§"/>
            </a:pPr>
            <a:r>
              <a:rPr lang="en-US" sz="2400" dirty="0"/>
              <a:t>Check for return labels prior to the end of the testing window as these will not have expedited shipping.</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86</a:t>
            </a:fld>
            <a:endParaRPr kern="0"/>
          </a:p>
        </p:txBody>
      </p:sp>
      <p:sp>
        <p:nvSpPr>
          <p:cNvPr id="5" name="Title 4">
            <a:extLst>
              <a:ext uri="{FF2B5EF4-FFF2-40B4-BE49-F238E27FC236}">
                <a16:creationId xmlns:a16="http://schemas.microsoft.com/office/drawing/2014/main" id="{3EED18EB-4D0B-4995-B5DA-844ABBB8B6F1}"/>
              </a:ext>
            </a:extLst>
          </p:cNvPr>
          <p:cNvSpPr>
            <a:spLocks noGrp="1"/>
          </p:cNvSpPr>
          <p:nvPr>
            <p:ph type="title"/>
          </p:nvPr>
        </p:nvSpPr>
        <p:spPr/>
        <p:txBody>
          <a:bodyPr>
            <a:normAutofit/>
          </a:bodyPr>
          <a:lstStyle/>
          <a:p>
            <a:r>
              <a:rPr lang="en-US" sz="4000" b="1"/>
              <a:t>Additional Orders</a:t>
            </a:r>
          </a:p>
        </p:txBody>
      </p:sp>
    </p:spTree>
    <p:extLst>
      <p:ext uri="{BB962C8B-B14F-4D97-AF65-F5344CB8AC3E}">
        <p14:creationId xmlns:p14="http://schemas.microsoft.com/office/powerpoint/2010/main" val="5162954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3" name="Title 2">
            <a:extLst>
              <a:ext uri="{FF2B5EF4-FFF2-40B4-BE49-F238E27FC236}">
                <a16:creationId xmlns:a16="http://schemas.microsoft.com/office/drawing/2014/main" id="{D9D84120-D365-4FFE-9A9D-195AA7FEFAA4}"/>
              </a:ext>
            </a:extLst>
          </p:cNvPr>
          <p:cNvSpPr>
            <a:spLocks noGrp="1"/>
          </p:cNvSpPr>
          <p:nvPr>
            <p:ph type="title"/>
          </p:nvPr>
        </p:nvSpPr>
        <p:spPr/>
        <p:txBody>
          <a:bodyPr>
            <a:normAutofit/>
          </a:bodyPr>
          <a:lstStyle/>
          <a:p>
            <a:r>
              <a:rPr lang="en-US" sz="4000" b="1" dirty="0">
                <a:ea typeface="Open Sans Light" panose="020B0306030504020204" pitchFamily="34" charset="0"/>
                <a:cs typeface="Open Sans Light" panose="020B0306030504020204" pitchFamily="34" charset="0"/>
              </a:rPr>
              <a:t>Creating Additional Orders</a:t>
            </a:r>
          </a:p>
        </p:txBody>
      </p:sp>
      <p:sp>
        <p:nvSpPr>
          <p:cNvPr id="2" name="Content Placeholder 1">
            <a:extLst>
              <a:ext uri="{FF2B5EF4-FFF2-40B4-BE49-F238E27FC236}">
                <a16:creationId xmlns:a16="http://schemas.microsoft.com/office/drawing/2014/main" id="{BF0DD2E6-70DF-4533-B0C9-F23B0D025E7D}"/>
              </a:ext>
            </a:extLst>
          </p:cNvPr>
          <p:cNvSpPr>
            <a:spLocks noGrp="1"/>
          </p:cNvSpPr>
          <p:nvPr>
            <p:ph sz="quarter" idx="17"/>
          </p:nvPr>
        </p:nvSpPr>
        <p:spPr/>
        <p:txBody>
          <a:bodyPr/>
          <a:lstStyle/>
          <a:p>
            <a:r>
              <a:rPr lang="en-US" sz="1900" dirty="0"/>
              <a:t>To place an additional order in ADAM:</a:t>
            </a:r>
          </a:p>
          <a:p>
            <a:pPr marL="342900" indent="-342900">
              <a:buFont typeface="+mj-lt"/>
              <a:buAutoNum type="arabicPeriod"/>
            </a:pPr>
            <a:r>
              <a:rPr lang="en-US" sz="1900" dirty="0"/>
              <a:t>Select </a:t>
            </a:r>
            <a:r>
              <a:rPr lang="en-US" sz="1900" b="1" dirty="0"/>
              <a:t>Orders</a:t>
            </a:r>
            <a:r>
              <a:rPr lang="en-US" sz="1900" dirty="0"/>
              <a:t>, then select </a:t>
            </a:r>
            <a:r>
              <a:rPr lang="en-US" sz="1900" b="1" dirty="0"/>
              <a:t>Manage Orders</a:t>
            </a:r>
            <a:r>
              <a:rPr lang="en-US" sz="1900" dirty="0"/>
              <a:t>.</a:t>
            </a:r>
          </a:p>
          <a:p>
            <a:pPr marL="342900" indent="-342900">
              <a:buFont typeface="+mj-lt"/>
              <a:buAutoNum type="arabicPeriod"/>
            </a:pPr>
            <a:r>
              <a:rPr lang="en-US" sz="1900" dirty="0"/>
              <a:t>Select </a:t>
            </a:r>
            <a:r>
              <a:rPr lang="en-US" sz="1900" b="1" dirty="0"/>
              <a:t>Create Order</a:t>
            </a:r>
          </a:p>
          <a:p>
            <a:pPr marL="342900" indent="-342900">
              <a:buFont typeface="+mj-lt"/>
              <a:buAutoNum type="arabicPeriod"/>
            </a:pPr>
            <a:r>
              <a:rPr lang="en-US" sz="1900" dirty="0"/>
              <a:t>Fill out all required information for the new additional order on the </a:t>
            </a:r>
            <a:r>
              <a:rPr lang="en-US" sz="1900" b="1" dirty="0"/>
              <a:t>Order Details </a:t>
            </a:r>
            <a:r>
              <a:rPr lang="en-US" sz="1900" dirty="0"/>
              <a:t>screen, then select </a:t>
            </a:r>
            <a:r>
              <a:rPr lang="en-US" sz="1900" b="1" dirty="0"/>
              <a:t>Go to Order Items</a:t>
            </a:r>
            <a:r>
              <a:rPr lang="en-US" sz="1900" dirty="0"/>
              <a:t>.</a:t>
            </a:r>
          </a:p>
          <a:p>
            <a:pPr marL="342900" indent="-342900">
              <a:buFont typeface="+mj-lt"/>
              <a:buAutoNum type="arabicPeriod"/>
            </a:pPr>
            <a:r>
              <a:rPr lang="en-US" sz="1900" dirty="0"/>
              <a:t>Add all needed items and item quantities, then select </a:t>
            </a:r>
            <a:r>
              <a:rPr lang="en-US" sz="1900" b="1" dirty="0"/>
              <a:t>Go to Confirm Order</a:t>
            </a:r>
            <a:r>
              <a:rPr lang="en-US" sz="1900" dirty="0"/>
              <a:t>.</a:t>
            </a:r>
          </a:p>
          <a:p>
            <a:pPr marL="342900" indent="-342900">
              <a:buFont typeface="+mj-lt"/>
              <a:buAutoNum type="arabicPeriod"/>
            </a:pPr>
            <a:r>
              <a:rPr lang="en-US" sz="1900" dirty="0"/>
              <a:t>Confirm the details and items for your additional order, then select </a:t>
            </a:r>
            <a:r>
              <a:rPr lang="en-US" sz="1900" b="1" dirty="0"/>
              <a:t>Approve Order</a:t>
            </a:r>
            <a:r>
              <a:rPr lang="en-US" sz="1900" dirty="0"/>
              <a:t>. </a:t>
            </a:r>
          </a:p>
        </p:txBody>
      </p:sp>
      <p:sp>
        <p:nvSpPr>
          <p:cNvPr id="1176" name="Google Shape;1176;p179"/>
          <p:cNvSpPr txBox="1">
            <a:spLocks noGrp="1"/>
          </p:cNvSpPr>
          <p:nvPr>
            <p:ph type="sldNum" sz="quarter" idx="16"/>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87</a:t>
            </a:fld>
            <a:endParaRPr kern="0"/>
          </a:p>
        </p:txBody>
      </p:sp>
      <p:pic>
        <p:nvPicPr>
          <p:cNvPr id="6" name="Picture 5" descr="A screenshot of a computer&#10;&#10;Description automatically generated">
            <a:extLst>
              <a:ext uri="{FF2B5EF4-FFF2-40B4-BE49-F238E27FC236}">
                <a16:creationId xmlns:a16="http://schemas.microsoft.com/office/drawing/2014/main" id="{5681E4EF-74C7-4B86-C46C-061E0A8D7509}"/>
              </a:ext>
            </a:extLst>
          </p:cNvPr>
          <p:cNvPicPr>
            <a:picLocks noChangeAspect="1"/>
          </p:cNvPicPr>
          <p:nvPr/>
        </p:nvPicPr>
        <p:blipFill>
          <a:blip r:embed="rId3"/>
          <a:stretch>
            <a:fillRect/>
          </a:stretch>
        </p:blipFill>
        <p:spPr>
          <a:xfrm>
            <a:off x="7682472" y="2253439"/>
            <a:ext cx="2235084" cy="3671923"/>
          </a:xfrm>
          <a:prstGeom prst="rect">
            <a:avLst/>
          </a:prstGeom>
          <a:ln>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0832890"/>
      </p:ext>
    </p:extLst>
  </p:cSld>
  <p:clrMapOvr>
    <a:masterClrMapping/>
  </p:clrMapOvr>
  <p:transition spd="slow"/>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3" name="Title 2">
            <a:extLst>
              <a:ext uri="{FF2B5EF4-FFF2-40B4-BE49-F238E27FC236}">
                <a16:creationId xmlns:a16="http://schemas.microsoft.com/office/drawing/2014/main" id="{D9D84120-D365-4FFE-9A9D-195AA7FEFAA4}"/>
              </a:ext>
            </a:extLst>
          </p:cNvPr>
          <p:cNvSpPr>
            <a:spLocks noGrp="1"/>
          </p:cNvSpPr>
          <p:nvPr>
            <p:ph type="title"/>
          </p:nvPr>
        </p:nvSpPr>
        <p:spPr/>
        <p:txBody>
          <a:bodyPr>
            <a:normAutofit/>
          </a:bodyPr>
          <a:lstStyle/>
          <a:p>
            <a:r>
              <a:rPr lang="en-US" sz="4000" b="1" dirty="0">
                <a:ea typeface="Open Sans Light" panose="020B0306030504020204" pitchFamily="34" charset="0"/>
                <a:cs typeface="Open Sans Light" panose="020B0306030504020204" pitchFamily="34" charset="0"/>
              </a:rPr>
              <a:t>Creating Additional Orders</a:t>
            </a:r>
          </a:p>
        </p:txBody>
      </p:sp>
      <p:sp>
        <p:nvSpPr>
          <p:cNvPr id="1176" name="Google Shape;1176;p179"/>
          <p:cNvSpPr txBox="1">
            <a:spLocks noGrp="1"/>
          </p:cNvSpPr>
          <p:nvPr>
            <p:ph type="sldNum" sz="quarter" idx="16"/>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88</a:t>
            </a:fld>
            <a:endParaRPr kern="0"/>
          </a:p>
        </p:txBody>
      </p:sp>
      <p:pic>
        <p:nvPicPr>
          <p:cNvPr id="6" name="Picture 5" descr="A screenshot of a computer&#10;&#10;Description automatically generated">
            <a:extLst>
              <a:ext uri="{FF2B5EF4-FFF2-40B4-BE49-F238E27FC236}">
                <a16:creationId xmlns:a16="http://schemas.microsoft.com/office/drawing/2014/main" id="{5681E4EF-74C7-4B86-C46C-061E0A8D7509}"/>
              </a:ext>
            </a:extLst>
          </p:cNvPr>
          <p:cNvPicPr>
            <a:picLocks noChangeAspect="1"/>
          </p:cNvPicPr>
          <p:nvPr/>
        </p:nvPicPr>
        <p:blipFill>
          <a:blip r:embed="rId3"/>
          <a:stretch>
            <a:fillRect/>
          </a:stretch>
        </p:blipFill>
        <p:spPr>
          <a:xfrm>
            <a:off x="649554" y="2248489"/>
            <a:ext cx="1981480" cy="3255287"/>
          </a:xfrm>
          <a:prstGeom prst="rect">
            <a:avLst/>
          </a:prstGeom>
          <a:ln>
            <a:solidFill>
              <a:schemeClr val="bg2"/>
            </a:solidFill>
          </a:ln>
          <a:effectLst>
            <a:outerShdw blurRad="50800" dist="38100" dir="2700000" algn="tl" rotWithShape="0">
              <a:prstClr val="black">
                <a:alpha val="40000"/>
              </a:prstClr>
            </a:outerShdw>
          </a:effectLst>
        </p:spPr>
      </p:pic>
      <p:pic>
        <p:nvPicPr>
          <p:cNvPr id="10" name="Picture 9" descr="A screenshot of a computer&#10;&#10;Description automatically generated">
            <a:extLst>
              <a:ext uri="{FF2B5EF4-FFF2-40B4-BE49-F238E27FC236}">
                <a16:creationId xmlns:a16="http://schemas.microsoft.com/office/drawing/2014/main" id="{2258F373-4E98-2824-EEFA-45A4A2964BD9}"/>
              </a:ext>
            </a:extLst>
          </p:cNvPr>
          <p:cNvPicPr>
            <a:picLocks noChangeAspect="1"/>
          </p:cNvPicPr>
          <p:nvPr/>
        </p:nvPicPr>
        <p:blipFill>
          <a:blip r:embed="rId4"/>
          <a:stretch>
            <a:fillRect/>
          </a:stretch>
        </p:blipFill>
        <p:spPr>
          <a:xfrm>
            <a:off x="4390162" y="1817998"/>
            <a:ext cx="3478490" cy="3028536"/>
          </a:xfrm>
          <a:prstGeom prst="rect">
            <a:avLst/>
          </a:prstGeom>
          <a:ln>
            <a:solidFill>
              <a:schemeClr val="bg2"/>
            </a:solidFill>
          </a:ln>
          <a:effectLst>
            <a:outerShdw blurRad="50800" dist="38100" dir="2700000" algn="tl" rotWithShape="0">
              <a:prstClr val="black">
                <a:alpha val="40000"/>
              </a:prstClr>
            </a:outerShdw>
          </a:effectLst>
        </p:spPr>
      </p:pic>
      <p:pic>
        <p:nvPicPr>
          <p:cNvPr id="11" name="Picture 10" descr="A screenshot of a computer&#10;&#10;Description automatically generated">
            <a:extLst>
              <a:ext uri="{FF2B5EF4-FFF2-40B4-BE49-F238E27FC236}">
                <a16:creationId xmlns:a16="http://schemas.microsoft.com/office/drawing/2014/main" id="{0F3B991F-5BD2-06B5-29EC-75BD2B7A1530}"/>
              </a:ext>
            </a:extLst>
          </p:cNvPr>
          <p:cNvPicPr>
            <a:picLocks noChangeAspect="1"/>
          </p:cNvPicPr>
          <p:nvPr/>
        </p:nvPicPr>
        <p:blipFill>
          <a:blip r:embed="rId5"/>
          <a:stretch>
            <a:fillRect/>
          </a:stretch>
        </p:blipFill>
        <p:spPr>
          <a:xfrm>
            <a:off x="2173553" y="3152936"/>
            <a:ext cx="3004827" cy="1446391"/>
          </a:xfrm>
          <a:prstGeom prst="rect">
            <a:avLst/>
          </a:prstGeom>
          <a:ln>
            <a:solidFill>
              <a:schemeClr val="bg2"/>
            </a:solidFill>
          </a:ln>
          <a:effectLst>
            <a:outerShdw blurRad="50800" dist="38100" dir="2700000" algn="tl" rotWithShape="0">
              <a:prstClr val="black">
                <a:alpha val="40000"/>
              </a:prstClr>
            </a:outerShdw>
          </a:effectLst>
        </p:spPr>
      </p:pic>
      <p:pic>
        <p:nvPicPr>
          <p:cNvPr id="12" name="Picture 11" descr="A screenshot of a computer&#10;&#10;Description automatically generated">
            <a:extLst>
              <a:ext uri="{FF2B5EF4-FFF2-40B4-BE49-F238E27FC236}">
                <a16:creationId xmlns:a16="http://schemas.microsoft.com/office/drawing/2014/main" id="{9569B410-1B71-BBF5-F560-D7DEBB3DD361}"/>
              </a:ext>
            </a:extLst>
          </p:cNvPr>
          <p:cNvPicPr>
            <a:picLocks noChangeAspect="1"/>
          </p:cNvPicPr>
          <p:nvPr/>
        </p:nvPicPr>
        <p:blipFill>
          <a:blip r:embed="rId6"/>
          <a:stretch>
            <a:fillRect/>
          </a:stretch>
        </p:blipFill>
        <p:spPr>
          <a:xfrm>
            <a:off x="5909256" y="2575132"/>
            <a:ext cx="3218633" cy="3028536"/>
          </a:xfrm>
          <a:prstGeom prst="rect">
            <a:avLst/>
          </a:prstGeom>
          <a:ln>
            <a:solidFill>
              <a:schemeClr val="bg2"/>
            </a:solidFill>
          </a:ln>
          <a:effectLst>
            <a:outerShdw blurRad="50800" dist="38100" dir="2700000" algn="tl" rotWithShape="0">
              <a:prstClr val="black">
                <a:alpha val="40000"/>
              </a:prstClr>
            </a:outerShdw>
          </a:effectLst>
        </p:spPr>
      </p:pic>
      <p:pic>
        <p:nvPicPr>
          <p:cNvPr id="13" name="Picture 12" descr="A screenshot of a computer&#10;&#10;Description automatically generated">
            <a:extLst>
              <a:ext uri="{FF2B5EF4-FFF2-40B4-BE49-F238E27FC236}">
                <a16:creationId xmlns:a16="http://schemas.microsoft.com/office/drawing/2014/main" id="{AAD986D0-1C2C-F25A-0980-E0872CB1218F}"/>
              </a:ext>
            </a:extLst>
          </p:cNvPr>
          <p:cNvPicPr>
            <a:picLocks noChangeAspect="1"/>
          </p:cNvPicPr>
          <p:nvPr/>
        </p:nvPicPr>
        <p:blipFill>
          <a:blip r:embed="rId7"/>
          <a:stretch>
            <a:fillRect/>
          </a:stretch>
        </p:blipFill>
        <p:spPr>
          <a:xfrm>
            <a:off x="7868652" y="3332266"/>
            <a:ext cx="3496368" cy="3028536"/>
          </a:xfrm>
          <a:prstGeom prst="rect">
            <a:avLst/>
          </a:prstGeom>
          <a:ln>
            <a:solidFill>
              <a:schemeClr val="bg2"/>
            </a:solidFill>
          </a:ln>
          <a:effectLst>
            <a:outerShdw blurRad="50800" dist="38100" dir="2700000" algn="tl" rotWithShape="0">
              <a:prstClr val="black">
                <a:alpha val="40000"/>
              </a:prstClr>
            </a:outerShdw>
          </a:effectLst>
        </p:spPr>
      </p:pic>
      <p:sp>
        <p:nvSpPr>
          <p:cNvPr id="15" name="Oval 14">
            <a:extLst>
              <a:ext uri="{FF2B5EF4-FFF2-40B4-BE49-F238E27FC236}">
                <a16:creationId xmlns:a16="http://schemas.microsoft.com/office/drawing/2014/main" id="{51B4314C-D5F8-DC6D-D1AE-4C2D2DA254E6}"/>
              </a:ext>
            </a:extLst>
          </p:cNvPr>
          <p:cNvSpPr/>
          <p:nvPr/>
        </p:nvSpPr>
        <p:spPr>
          <a:xfrm>
            <a:off x="848132" y="4846534"/>
            <a:ext cx="1304899" cy="3816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ndParaRPr>
          </a:p>
        </p:txBody>
      </p:sp>
      <p:sp>
        <p:nvSpPr>
          <p:cNvPr id="16" name="Oval 15">
            <a:extLst>
              <a:ext uri="{FF2B5EF4-FFF2-40B4-BE49-F238E27FC236}">
                <a16:creationId xmlns:a16="http://schemas.microsoft.com/office/drawing/2014/main" id="{7B00EF34-D773-DFB4-875B-C34FEAC7F053}"/>
              </a:ext>
            </a:extLst>
          </p:cNvPr>
          <p:cNvSpPr/>
          <p:nvPr/>
        </p:nvSpPr>
        <p:spPr>
          <a:xfrm>
            <a:off x="3623997" y="3189032"/>
            <a:ext cx="1715679" cy="44387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ndParaRPr>
          </a:p>
        </p:txBody>
      </p:sp>
      <p:sp>
        <p:nvSpPr>
          <p:cNvPr id="17" name="Oval 16">
            <a:extLst>
              <a:ext uri="{FF2B5EF4-FFF2-40B4-BE49-F238E27FC236}">
                <a16:creationId xmlns:a16="http://schemas.microsoft.com/office/drawing/2014/main" id="{D247B4D4-92EC-3FD8-CB64-BD66FCE3D0E0}"/>
              </a:ext>
            </a:extLst>
          </p:cNvPr>
          <p:cNvSpPr/>
          <p:nvPr/>
        </p:nvSpPr>
        <p:spPr>
          <a:xfrm>
            <a:off x="10713038" y="6160169"/>
            <a:ext cx="656807" cy="1984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ndParaRPr>
          </a:p>
        </p:txBody>
      </p:sp>
    </p:spTree>
    <p:extLst>
      <p:ext uri="{BB962C8B-B14F-4D97-AF65-F5344CB8AC3E}">
        <p14:creationId xmlns:p14="http://schemas.microsoft.com/office/powerpoint/2010/main" val="2886215515"/>
      </p:ext>
    </p:extLst>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dirty="0">
                <a:highlight>
                  <a:srgbClr val="FFFFFF"/>
                </a:highlight>
                <a:ea typeface="Open Sans Light" panose="020B0306030504020204" pitchFamily="34" charset="0"/>
                <a:cs typeface="Open Sans Light" panose="020B0306030504020204" pitchFamily="34" charset="0"/>
              </a:rPr>
              <a:t>Student Transfers</a:t>
            </a:r>
            <a:endParaRPr sz="4000" b="1" dirty="0">
              <a:ea typeface="Open Sans Light" panose="020B0306030504020204" pitchFamily="34" charset="0"/>
              <a:cs typeface="Open Sans Light" panose="020B0306030504020204" pitchFamily="34" charset="0"/>
            </a:endParaRPr>
          </a:p>
        </p:txBody>
      </p:sp>
      <p:sp>
        <p:nvSpPr>
          <p:cNvPr id="5" name="Content Placeholder 4">
            <a:extLst>
              <a:ext uri="{FF2B5EF4-FFF2-40B4-BE49-F238E27FC236}">
                <a16:creationId xmlns:a16="http://schemas.microsoft.com/office/drawing/2014/main" id="{964E8546-91E1-470A-A945-28654545C12C}"/>
              </a:ext>
            </a:extLst>
          </p:cNvPr>
          <p:cNvSpPr>
            <a:spLocks noGrp="1"/>
          </p:cNvSpPr>
          <p:nvPr>
            <p:ph sz="quarter" idx="16"/>
          </p:nvPr>
        </p:nvSpPr>
        <p:spPr/>
        <p:txBody>
          <a:bodyPr/>
          <a:lstStyle/>
          <a:p>
            <a:pPr marL="285750" indent="-285750">
              <a:buFont typeface="Wingdings" panose="05000000000000000000" pitchFamily="2" charset="2"/>
              <a:buChar char="§"/>
            </a:pPr>
            <a:r>
              <a:rPr lang="en-US" sz="2400" dirty="0"/>
              <a:t>If a student has transferred into your school and you do not see the student in ADAM, contact BIE to process the student transfer in </a:t>
            </a:r>
            <a:r>
              <a:rPr lang="en-US" sz="2400" dirty="0" err="1"/>
              <a:t>LaunchPad</a:t>
            </a:r>
            <a:r>
              <a:rPr lang="en-US" sz="2400" dirty="0"/>
              <a:t>.</a:t>
            </a:r>
          </a:p>
          <a:p>
            <a:pPr marL="742950" lvl="1" indent="-285750">
              <a:buFont typeface="Wingdings" panose="05000000000000000000" pitchFamily="2" charset="2"/>
              <a:buChar char="§"/>
            </a:pPr>
            <a:r>
              <a:rPr lang="en-US" sz="2000" dirty="0"/>
              <a:t>BIE will need to know the student NASIS ID, date of birth, and the schools the student transferred from and to.</a:t>
            </a:r>
          </a:p>
          <a:p>
            <a:pPr marL="285750" indent="-285750">
              <a:buFont typeface="Wingdings" panose="05000000000000000000" pitchFamily="2" charset="2"/>
              <a:buChar char="§"/>
            </a:pPr>
            <a:r>
              <a:rPr lang="en-US" sz="2400" dirty="0"/>
              <a:t>You can also create a temporary student in ADAM to allow the student to test and merge to the permanent student record once the student is transferred.</a:t>
            </a:r>
          </a:p>
          <a:p>
            <a:pPr marL="742950" lvl="1" indent="-285750">
              <a:buFont typeface="Wingdings" panose="05000000000000000000" pitchFamily="2" charset="2"/>
              <a:buChar char="§"/>
            </a:pPr>
            <a:r>
              <a:rPr lang="en-US" sz="2000" dirty="0"/>
              <a:t>If a student has an existing Online test in an In Progress, Exited, or Resumed status, wait until the student has transferred in ADAM before resuming testing</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89</a:t>
            </a:fld>
            <a:endParaRPr kern="0"/>
          </a:p>
        </p:txBody>
      </p:sp>
    </p:spTree>
    <p:extLst>
      <p:ext uri="{BB962C8B-B14F-4D97-AF65-F5344CB8AC3E}">
        <p14:creationId xmlns:p14="http://schemas.microsoft.com/office/powerpoint/2010/main" val="1455051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8DB1230-04A0-BD15-6F89-3071AD86A781}"/>
              </a:ext>
            </a:extLst>
          </p:cNvPr>
          <p:cNvGrpSpPr/>
          <p:nvPr/>
        </p:nvGrpSpPr>
        <p:grpSpPr>
          <a:xfrm>
            <a:off x="3366022" y="2367162"/>
            <a:ext cx="2623154" cy="3393537"/>
            <a:chOff x="3366022" y="2367162"/>
            <a:chExt cx="2623154" cy="3393537"/>
          </a:xfrm>
        </p:grpSpPr>
        <p:sp>
          <p:nvSpPr>
            <p:cNvPr id="9" name="Rectangle 10">
              <a:extLst>
                <a:ext uri="{FF2B5EF4-FFF2-40B4-BE49-F238E27FC236}">
                  <a16:creationId xmlns:a16="http://schemas.microsoft.com/office/drawing/2014/main" id="{93660C0C-053A-DA4A-A08C-24011C5C7D33}"/>
                </a:ext>
              </a:extLst>
            </p:cNvPr>
            <p:cNvSpPr/>
            <p:nvPr/>
          </p:nvSpPr>
          <p:spPr>
            <a:xfrm>
              <a:off x="3366022" y="2367162"/>
              <a:ext cx="2617024" cy="3393537"/>
            </a:xfrm>
            <a:prstGeom prst="rect">
              <a:avLst/>
            </a:prstGeom>
            <a:solidFill>
              <a:srgbClr val="E7E6E6"/>
            </a:solidFill>
            <a:ln w="12700">
              <a:miter lim="400000"/>
            </a:ln>
          </p:spPr>
          <p:txBody>
            <a:bodyPr lIns="45719" rIns="45719" anchor="ctr"/>
            <a:lstStyle/>
            <a:p>
              <a:pPr algn="ctr">
                <a:defRPr>
                  <a:solidFill>
                    <a:srgbClr val="FFFFFF"/>
                  </a:solidFill>
                </a:defRPr>
              </a:pPr>
              <a:endParaRPr/>
            </a:p>
          </p:txBody>
        </p:sp>
        <p:sp>
          <p:nvSpPr>
            <p:cNvPr id="24" name="Rectangle 9">
              <a:extLst>
                <a:ext uri="{FF2B5EF4-FFF2-40B4-BE49-F238E27FC236}">
                  <a16:creationId xmlns:a16="http://schemas.microsoft.com/office/drawing/2014/main" id="{801ABE9B-3980-B345-889B-A9ABA9A54782}"/>
                </a:ext>
              </a:extLst>
            </p:cNvPr>
            <p:cNvSpPr/>
            <p:nvPr/>
          </p:nvSpPr>
          <p:spPr>
            <a:xfrm rot="5400000">
              <a:off x="4645421" y="1093895"/>
              <a:ext cx="70486" cy="2617024"/>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grpSp>
      <p:grpSp>
        <p:nvGrpSpPr>
          <p:cNvPr id="10" name="Group 9">
            <a:extLst>
              <a:ext uri="{FF2B5EF4-FFF2-40B4-BE49-F238E27FC236}">
                <a16:creationId xmlns:a16="http://schemas.microsoft.com/office/drawing/2014/main" id="{6F1480A2-FC25-5D6A-C250-61A16C9A6066}"/>
              </a:ext>
            </a:extLst>
          </p:cNvPr>
          <p:cNvGrpSpPr/>
          <p:nvPr/>
        </p:nvGrpSpPr>
        <p:grpSpPr>
          <a:xfrm>
            <a:off x="6216107" y="2367162"/>
            <a:ext cx="2617024" cy="3393537"/>
            <a:chOff x="6218094" y="2367162"/>
            <a:chExt cx="2617024" cy="3393537"/>
          </a:xfrm>
        </p:grpSpPr>
        <p:sp>
          <p:nvSpPr>
            <p:cNvPr id="13" name="Rectangle 10">
              <a:extLst>
                <a:ext uri="{FF2B5EF4-FFF2-40B4-BE49-F238E27FC236}">
                  <a16:creationId xmlns:a16="http://schemas.microsoft.com/office/drawing/2014/main" id="{F78DCDF4-0651-6B45-BEBF-3274A8C08434}"/>
                </a:ext>
              </a:extLst>
            </p:cNvPr>
            <p:cNvSpPr/>
            <p:nvPr/>
          </p:nvSpPr>
          <p:spPr>
            <a:xfrm>
              <a:off x="6227461" y="2367162"/>
              <a:ext cx="2607657" cy="3393537"/>
            </a:xfrm>
            <a:prstGeom prst="rect">
              <a:avLst/>
            </a:prstGeom>
            <a:solidFill>
              <a:srgbClr val="E7E6E6"/>
            </a:solidFill>
            <a:ln w="12700">
              <a:miter lim="400000"/>
            </a:ln>
          </p:spPr>
          <p:txBody>
            <a:bodyPr lIns="45719" rIns="45719" anchor="ctr"/>
            <a:lstStyle/>
            <a:p>
              <a:pPr algn="ctr">
                <a:defRPr>
                  <a:solidFill>
                    <a:srgbClr val="FFFFFF"/>
                  </a:solidFill>
                </a:defRPr>
              </a:pPr>
              <a:endParaRPr/>
            </a:p>
          </p:txBody>
        </p:sp>
        <p:sp>
          <p:nvSpPr>
            <p:cNvPr id="25" name="Rectangle 9">
              <a:extLst>
                <a:ext uri="{FF2B5EF4-FFF2-40B4-BE49-F238E27FC236}">
                  <a16:creationId xmlns:a16="http://schemas.microsoft.com/office/drawing/2014/main" id="{5BF6D6B8-DE94-CE47-87B4-D1F41853F88E}"/>
                </a:ext>
              </a:extLst>
            </p:cNvPr>
            <p:cNvSpPr/>
            <p:nvPr/>
          </p:nvSpPr>
          <p:spPr>
            <a:xfrm rot="5400000">
              <a:off x="7491363" y="1093895"/>
              <a:ext cx="70486" cy="2617024"/>
            </a:xfrm>
            <a:prstGeom prst="rect">
              <a:avLst/>
            </a:prstGeom>
            <a:solidFill>
              <a:srgbClr val="4E5759"/>
            </a:solidFill>
            <a:ln w="12700">
              <a:miter lim="400000"/>
            </a:ln>
          </p:spPr>
          <p:txBody>
            <a:bodyPr lIns="45719" rIns="45719" anchor="ctr"/>
            <a:lstStyle/>
            <a:p>
              <a:pPr algn="ctr">
                <a:defRPr>
                  <a:solidFill>
                    <a:srgbClr val="FFFFFF"/>
                  </a:solidFill>
                </a:defRPr>
              </a:pPr>
              <a:endParaRPr/>
            </a:p>
          </p:txBody>
        </p:sp>
      </p:grpSp>
      <p:grpSp>
        <p:nvGrpSpPr>
          <p:cNvPr id="14" name="Group 13">
            <a:extLst>
              <a:ext uri="{FF2B5EF4-FFF2-40B4-BE49-F238E27FC236}">
                <a16:creationId xmlns:a16="http://schemas.microsoft.com/office/drawing/2014/main" id="{D04A226F-D192-03D9-D4F7-E5F65E91AE9B}"/>
              </a:ext>
            </a:extLst>
          </p:cNvPr>
          <p:cNvGrpSpPr/>
          <p:nvPr/>
        </p:nvGrpSpPr>
        <p:grpSpPr>
          <a:xfrm>
            <a:off x="9019186" y="2367162"/>
            <a:ext cx="2617024" cy="3393537"/>
            <a:chOff x="9043488" y="2367162"/>
            <a:chExt cx="2617024" cy="3393537"/>
          </a:xfrm>
        </p:grpSpPr>
        <p:sp>
          <p:nvSpPr>
            <p:cNvPr id="18" name="Rectangle 10">
              <a:extLst>
                <a:ext uri="{FF2B5EF4-FFF2-40B4-BE49-F238E27FC236}">
                  <a16:creationId xmlns:a16="http://schemas.microsoft.com/office/drawing/2014/main" id="{71F5CF7F-576A-6446-9F84-995FED330353}"/>
                </a:ext>
              </a:extLst>
            </p:cNvPr>
            <p:cNvSpPr/>
            <p:nvPr/>
          </p:nvSpPr>
          <p:spPr>
            <a:xfrm>
              <a:off x="9047685" y="2367162"/>
              <a:ext cx="2607657" cy="3393537"/>
            </a:xfrm>
            <a:prstGeom prst="rect">
              <a:avLst/>
            </a:prstGeom>
            <a:solidFill>
              <a:srgbClr val="E7E6E6"/>
            </a:solidFill>
            <a:ln w="12700">
              <a:miter lim="400000"/>
            </a:ln>
          </p:spPr>
          <p:txBody>
            <a:bodyPr lIns="45719" rIns="45719" anchor="ctr"/>
            <a:lstStyle/>
            <a:p>
              <a:pPr algn="ctr">
                <a:defRPr>
                  <a:solidFill>
                    <a:srgbClr val="FFFFFF"/>
                  </a:solidFill>
                </a:defRPr>
              </a:pPr>
              <a:endParaRPr/>
            </a:p>
          </p:txBody>
        </p:sp>
        <p:sp>
          <p:nvSpPr>
            <p:cNvPr id="26" name="Rectangle 9">
              <a:extLst>
                <a:ext uri="{FF2B5EF4-FFF2-40B4-BE49-F238E27FC236}">
                  <a16:creationId xmlns:a16="http://schemas.microsoft.com/office/drawing/2014/main" id="{1B359D26-83D0-4B49-B94E-D16851C0BE33}"/>
                </a:ext>
              </a:extLst>
            </p:cNvPr>
            <p:cNvSpPr/>
            <p:nvPr/>
          </p:nvSpPr>
          <p:spPr>
            <a:xfrm rot="5400000">
              <a:off x="10316757" y="1093895"/>
              <a:ext cx="70486" cy="2617024"/>
            </a:xfrm>
            <a:prstGeom prst="rect">
              <a:avLst/>
            </a:prstGeom>
            <a:solidFill>
              <a:srgbClr val="9E007E"/>
            </a:solidFill>
            <a:ln w="12700">
              <a:miter lim="400000"/>
            </a:ln>
          </p:spPr>
          <p:txBody>
            <a:bodyPr lIns="45719" rIns="45719" anchor="ctr"/>
            <a:lstStyle/>
            <a:p>
              <a:pPr algn="ctr">
                <a:defRPr>
                  <a:solidFill>
                    <a:srgbClr val="FFFFFF"/>
                  </a:solidFill>
                </a:defRPr>
              </a:pPr>
              <a:endParaRPr/>
            </a:p>
          </p:txBody>
        </p:sp>
      </p:grpSp>
      <p:grpSp>
        <p:nvGrpSpPr>
          <p:cNvPr id="3" name="Group 2">
            <a:extLst>
              <a:ext uri="{FF2B5EF4-FFF2-40B4-BE49-F238E27FC236}">
                <a16:creationId xmlns:a16="http://schemas.microsoft.com/office/drawing/2014/main" id="{13106B5A-8824-CC37-77CC-17BDEA8DF043}"/>
              </a:ext>
            </a:extLst>
          </p:cNvPr>
          <p:cNvGrpSpPr/>
          <p:nvPr/>
        </p:nvGrpSpPr>
        <p:grpSpPr>
          <a:xfrm>
            <a:off x="515937" y="2367162"/>
            <a:ext cx="2617024" cy="3393537"/>
            <a:chOff x="515937" y="2367162"/>
            <a:chExt cx="2617024" cy="3393537"/>
          </a:xfrm>
        </p:grpSpPr>
        <p:sp>
          <p:nvSpPr>
            <p:cNvPr id="5" name="Rectangle 10">
              <a:extLst>
                <a:ext uri="{FF2B5EF4-FFF2-40B4-BE49-F238E27FC236}">
                  <a16:creationId xmlns:a16="http://schemas.microsoft.com/office/drawing/2014/main" id="{7A1F2798-2E1B-B540-87C4-0FF8F45347EA}"/>
                </a:ext>
              </a:extLst>
            </p:cNvPr>
            <p:cNvSpPr/>
            <p:nvPr/>
          </p:nvSpPr>
          <p:spPr>
            <a:xfrm>
              <a:off x="515939" y="2367162"/>
              <a:ext cx="2615035" cy="3393537"/>
            </a:xfrm>
            <a:prstGeom prst="rect">
              <a:avLst/>
            </a:prstGeom>
            <a:solidFill>
              <a:srgbClr val="E7E6E6"/>
            </a:solidFill>
            <a:ln w="12700">
              <a:miter lim="400000"/>
            </a:ln>
          </p:spPr>
          <p:txBody>
            <a:bodyPr lIns="45719" rIns="45719" anchor="ctr"/>
            <a:lstStyle/>
            <a:p>
              <a:pPr algn="ctr">
                <a:defRPr>
                  <a:solidFill>
                    <a:srgbClr val="FFFFFF"/>
                  </a:solidFill>
                </a:defRPr>
              </a:pPr>
              <a:endParaRPr/>
            </a:p>
          </p:txBody>
        </p:sp>
        <p:sp>
          <p:nvSpPr>
            <p:cNvPr id="23" name="Rectangle 9">
              <a:extLst>
                <a:ext uri="{FF2B5EF4-FFF2-40B4-BE49-F238E27FC236}">
                  <a16:creationId xmlns:a16="http://schemas.microsoft.com/office/drawing/2014/main" id="{EB57A1CD-5A41-734E-9DEE-780CA8B7DE25}"/>
                </a:ext>
              </a:extLst>
            </p:cNvPr>
            <p:cNvSpPr/>
            <p:nvPr/>
          </p:nvSpPr>
          <p:spPr>
            <a:xfrm rot="5400000">
              <a:off x="1789206" y="1093895"/>
              <a:ext cx="70486" cy="2617024"/>
            </a:xfrm>
            <a:prstGeom prst="rect">
              <a:avLst/>
            </a:prstGeom>
            <a:solidFill>
              <a:schemeClr val="accent5"/>
            </a:solidFill>
            <a:ln w="12700">
              <a:miter lim="400000"/>
            </a:ln>
          </p:spPr>
          <p:txBody>
            <a:bodyPr lIns="45719" rIns="45719" anchor="ctr"/>
            <a:lstStyle/>
            <a:p>
              <a:pPr algn="ctr">
                <a:defRPr>
                  <a:solidFill>
                    <a:srgbClr val="FFFFFF"/>
                  </a:solidFill>
                </a:defRPr>
              </a:pPr>
              <a:endParaRPr/>
            </a:p>
          </p:txBody>
        </p:sp>
      </p:grpSp>
      <p:sp>
        <p:nvSpPr>
          <p:cNvPr id="2" name="Title 1">
            <a:extLst>
              <a:ext uri="{FF2B5EF4-FFF2-40B4-BE49-F238E27FC236}">
                <a16:creationId xmlns:a16="http://schemas.microsoft.com/office/drawing/2014/main" id="{B6F10428-E868-1145-BF1E-5BF23376EE88}"/>
              </a:ext>
            </a:extLst>
          </p:cNvPr>
          <p:cNvSpPr>
            <a:spLocks noGrp="1"/>
          </p:cNvSpPr>
          <p:nvPr>
            <p:ph type="title"/>
          </p:nvPr>
        </p:nvSpPr>
        <p:spPr/>
        <p:txBody>
          <a:bodyPr>
            <a:normAutofit/>
          </a:bodyPr>
          <a:lstStyle/>
          <a:p>
            <a:r>
              <a:rPr lang="en-US" sz="4000" b="1" dirty="0"/>
              <a:t>Key Administration Dates – Post Admin</a:t>
            </a:r>
          </a:p>
        </p:txBody>
      </p:sp>
      <p:sp>
        <p:nvSpPr>
          <p:cNvPr id="7" name="object 12">
            <a:extLst>
              <a:ext uri="{FF2B5EF4-FFF2-40B4-BE49-F238E27FC236}">
                <a16:creationId xmlns:a16="http://schemas.microsoft.com/office/drawing/2014/main" id="{4D426830-B064-4240-AF3D-AAAA26E56546}"/>
              </a:ext>
            </a:extLst>
          </p:cNvPr>
          <p:cNvSpPr txBox="1"/>
          <p:nvPr/>
        </p:nvSpPr>
        <p:spPr>
          <a:xfrm>
            <a:off x="707785" y="3332772"/>
            <a:ext cx="2226179" cy="1846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a:defRPr sz="1400">
                <a:latin typeface="Open Sans Light"/>
                <a:ea typeface="Open Sans Light"/>
                <a:cs typeface="Open Sans Light"/>
                <a:sym typeface="Open Sans Light"/>
              </a:defRPr>
            </a:lvl1pPr>
          </a:lstStyle>
          <a:p>
            <a:pPr algn="ctr"/>
            <a:r>
              <a:rPr lang="en-US" sz="2400"/>
              <a:t>Deadline to return scorable testing materials to Pearson </a:t>
            </a:r>
          </a:p>
        </p:txBody>
      </p:sp>
      <p:sp>
        <p:nvSpPr>
          <p:cNvPr id="8" name="object 12">
            <a:extLst>
              <a:ext uri="{FF2B5EF4-FFF2-40B4-BE49-F238E27FC236}">
                <a16:creationId xmlns:a16="http://schemas.microsoft.com/office/drawing/2014/main" id="{6B1F4F47-6877-1E45-8D03-E9921184D7EE}"/>
              </a:ext>
            </a:extLst>
          </p:cNvPr>
          <p:cNvSpPr txBox="1"/>
          <p:nvPr/>
        </p:nvSpPr>
        <p:spPr>
          <a:xfrm>
            <a:off x="794085" y="2700545"/>
            <a:ext cx="2053580"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1400">
                <a:latin typeface="Open Sans Light"/>
                <a:ea typeface="Open Sans Light"/>
                <a:cs typeface="Open Sans Light"/>
                <a:sym typeface="Open Sans Light"/>
              </a:defRPr>
            </a:lvl1pPr>
          </a:lstStyle>
          <a:p>
            <a:pPr algn="ctr"/>
            <a:r>
              <a:rPr lang="en-ZA" sz="2400" b="1">
                <a:latin typeface="Open Sans" panose="020B0606030504020204" pitchFamily="34" charset="0"/>
                <a:ea typeface="Open Sans" panose="020B0606030504020204" pitchFamily="34" charset="0"/>
                <a:cs typeface="Open Sans" panose="020B0606030504020204" pitchFamily="34" charset="0"/>
              </a:rPr>
              <a:t>APRIL 26</a:t>
            </a:r>
          </a:p>
        </p:txBody>
      </p:sp>
      <p:sp>
        <p:nvSpPr>
          <p:cNvPr id="11" name="object 12">
            <a:extLst>
              <a:ext uri="{FF2B5EF4-FFF2-40B4-BE49-F238E27FC236}">
                <a16:creationId xmlns:a16="http://schemas.microsoft.com/office/drawing/2014/main" id="{08EC8271-0876-BE41-8AEF-D0B3FCF032EC}"/>
              </a:ext>
            </a:extLst>
          </p:cNvPr>
          <p:cNvSpPr txBox="1"/>
          <p:nvPr/>
        </p:nvSpPr>
        <p:spPr>
          <a:xfrm>
            <a:off x="3557869" y="3332772"/>
            <a:ext cx="2226179" cy="1846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a:defRPr sz="1400">
                <a:latin typeface="Open Sans Light"/>
                <a:ea typeface="Open Sans Light"/>
                <a:cs typeface="Open Sans Light"/>
                <a:sym typeface="Open Sans Light"/>
              </a:defRPr>
            </a:lvl1pPr>
          </a:lstStyle>
          <a:p>
            <a:pPr algn="ctr"/>
            <a:r>
              <a:rPr lang="en-US" sz="2400"/>
              <a:t>Deadline to return non-scorable materials to Pearson </a:t>
            </a:r>
          </a:p>
        </p:txBody>
      </p:sp>
      <p:sp>
        <p:nvSpPr>
          <p:cNvPr id="12" name="object 12">
            <a:extLst>
              <a:ext uri="{FF2B5EF4-FFF2-40B4-BE49-F238E27FC236}">
                <a16:creationId xmlns:a16="http://schemas.microsoft.com/office/drawing/2014/main" id="{9B0A9F21-63AE-E24D-A661-0448017C710A}"/>
              </a:ext>
            </a:extLst>
          </p:cNvPr>
          <p:cNvSpPr txBox="1"/>
          <p:nvPr/>
        </p:nvSpPr>
        <p:spPr>
          <a:xfrm>
            <a:off x="3653874" y="2700545"/>
            <a:ext cx="2053580"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1400">
                <a:latin typeface="Open Sans Light"/>
                <a:ea typeface="Open Sans Light"/>
                <a:cs typeface="Open Sans Light"/>
                <a:sym typeface="Open Sans Light"/>
              </a:defRPr>
            </a:lvl1pPr>
          </a:lstStyle>
          <a:p>
            <a:pPr algn="ctr"/>
            <a:r>
              <a:rPr lang="en-ZA" sz="2400" b="1">
                <a:latin typeface="Open Sans" panose="020B0606030504020204" pitchFamily="34" charset="0"/>
                <a:ea typeface="Open Sans" panose="020B0606030504020204" pitchFamily="34" charset="0"/>
                <a:cs typeface="Open Sans" panose="020B0606030504020204" pitchFamily="34" charset="0"/>
              </a:rPr>
              <a:t>MAY 3</a:t>
            </a:r>
          </a:p>
        </p:txBody>
      </p:sp>
      <p:sp>
        <p:nvSpPr>
          <p:cNvPr id="15" name="object 12">
            <a:extLst>
              <a:ext uri="{FF2B5EF4-FFF2-40B4-BE49-F238E27FC236}">
                <a16:creationId xmlns:a16="http://schemas.microsoft.com/office/drawing/2014/main" id="{AF99182D-1EFD-F84A-8A98-F0236C745812}"/>
              </a:ext>
            </a:extLst>
          </p:cNvPr>
          <p:cNvSpPr txBox="1"/>
          <p:nvPr/>
        </p:nvSpPr>
        <p:spPr>
          <a:xfrm>
            <a:off x="6411529" y="3330560"/>
            <a:ext cx="2226179" cy="1477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a:defRPr sz="1400">
                <a:latin typeface="Open Sans Light"/>
                <a:ea typeface="Open Sans Light"/>
                <a:cs typeface="Open Sans Light"/>
                <a:sym typeface="Open Sans Light"/>
              </a:defRPr>
            </a:lvl1pPr>
          </a:lstStyle>
          <a:p>
            <a:pPr algn="ctr"/>
            <a:r>
              <a:rPr lang="en-US" sz="2400"/>
              <a:t>Deadline to resolve Paper test alerts in ADAM</a:t>
            </a:r>
          </a:p>
        </p:txBody>
      </p:sp>
      <p:sp>
        <p:nvSpPr>
          <p:cNvPr id="16" name="object 12">
            <a:extLst>
              <a:ext uri="{FF2B5EF4-FFF2-40B4-BE49-F238E27FC236}">
                <a16:creationId xmlns:a16="http://schemas.microsoft.com/office/drawing/2014/main" id="{27377375-BC0F-914E-B04B-D393A1535C4E}"/>
              </a:ext>
            </a:extLst>
          </p:cNvPr>
          <p:cNvSpPr txBox="1"/>
          <p:nvPr/>
        </p:nvSpPr>
        <p:spPr>
          <a:xfrm>
            <a:off x="6501405" y="2700545"/>
            <a:ext cx="2053580"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1400">
                <a:latin typeface="Open Sans Light"/>
                <a:ea typeface="Open Sans Light"/>
                <a:cs typeface="Open Sans Light"/>
                <a:sym typeface="Open Sans Light"/>
              </a:defRPr>
            </a:lvl1pPr>
          </a:lstStyle>
          <a:p>
            <a:pPr algn="ctr"/>
            <a:r>
              <a:rPr lang="en-ZA" sz="2400" b="1">
                <a:latin typeface="Open Sans" panose="020B0606030504020204" pitchFamily="34" charset="0"/>
                <a:ea typeface="Open Sans" panose="020B0606030504020204" pitchFamily="34" charset="0"/>
                <a:cs typeface="Open Sans" panose="020B0606030504020204" pitchFamily="34" charset="0"/>
              </a:rPr>
              <a:t>MAY 9</a:t>
            </a:r>
          </a:p>
        </p:txBody>
      </p:sp>
      <p:sp>
        <p:nvSpPr>
          <p:cNvPr id="20" name="object 12">
            <a:extLst>
              <a:ext uri="{FF2B5EF4-FFF2-40B4-BE49-F238E27FC236}">
                <a16:creationId xmlns:a16="http://schemas.microsoft.com/office/drawing/2014/main" id="{2CA48371-CDBB-7D47-8F18-823DF51C9247}"/>
              </a:ext>
            </a:extLst>
          </p:cNvPr>
          <p:cNvSpPr txBox="1"/>
          <p:nvPr/>
        </p:nvSpPr>
        <p:spPr>
          <a:xfrm>
            <a:off x="9214121" y="3332772"/>
            <a:ext cx="2226179" cy="1107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a:defRPr sz="1400">
                <a:latin typeface="Open Sans Light"/>
                <a:ea typeface="Open Sans Light"/>
                <a:cs typeface="Open Sans Light"/>
                <a:sym typeface="Open Sans Light"/>
              </a:defRPr>
            </a:lvl1pPr>
          </a:lstStyle>
          <a:p>
            <a:pPr algn="ctr"/>
            <a:r>
              <a:rPr lang="en-US" sz="2400"/>
              <a:t>All tests Submitted in ADAM</a:t>
            </a:r>
          </a:p>
        </p:txBody>
      </p:sp>
      <p:sp>
        <p:nvSpPr>
          <p:cNvPr id="21" name="object 12">
            <a:extLst>
              <a:ext uri="{FF2B5EF4-FFF2-40B4-BE49-F238E27FC236}">
                <a16:creationId xmlns:a16="http://schemas.microsoft.com/office/drawing/2014/main" id="{CFF1D01E-F1AB-5949-9632-4F3A4F8ECA94}"/>
              </a:ext>
            </a:extLst>
          </p:cNvPr>
          <p:cNvSpPr txBox="1"/>
          <p:nvPr/>
        </p:nvSpPr>
        <p:spPr>
          <a:xfrm>
            <a:off x="9300421" y="2700545"/>
            <a:ext cx="2053580"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1400">
                <a:latin typeface="Open Sans Light"/>
                <a:ea typeface="Open Sans Light"/>
                <a:cs typeface="Open Sans Light"/>
                <a:sym typeface="Open Sans Light"/>
              </a:defRPr>
            </a:lvl1pPr>
          </a:lstStyle>
          <a:p>
            <a:pPr algn="ctr"/>
            <a:r>
              <a:rPr lang="en-ZA" sz="2400" b="1">
                <a:latin typeface="Open Sans" panose="020B0606030504020204" pitchFamily="34" charset="0"/>
                <a:ea typeface="Open Sans" panose="020B0606030504020204" pitchFamily="34" charset="0"/>
                <a:cs typeface="Open Sans" panose="020B0606030504020204" pitchFamily="34" charset="0"/>
              </a:rPr>
              <a:t>MAY 17</a:t>
            </a:r>
          </a:p>
        </p:txBody>
      </p:sp>
      <p:sp>
        <p:nvSpPr>
          <p:cNvPr id="27" name="Google Shape;1176;p179">
            <a:extLst>
              <a:ext uri="{FF2B5EF4-FFF2-40B4-BE49-F238E27FC236}">
                <a16:creationId xmlns:a16="http://schemas.microsoft.com/office/drawing/2014/main" id="{A5A74EAF-61DD-4BA7-9520-CE212D00D304}"/>
              </a:ext>
            </a:extLst>
          </p:cNvPr>
          <p:cNvSpPr txBox="1">
            <a:spLocks noGrp="1"/>
          </p:cNvSpPr>
          <p:nvPr>
            <p:ph type="sldNum" sz="quarter" idx="15"/>
          </p:nvPr>
        </p:nvSpPr>
        <p:spPr>
          <a:xfrm>
            <a:off x="9209088" y="6488113"/>
            <a:ext cx="2743200" cy="365125"/>
          </a:xfrm>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9</a:t>
            </a:fld>
            <a:endParaRPr kern="0"/>
          </a:p>
        </p:txBody>
      </p:sp>
    </p:spTree>
    <p:extLst>
      <p:ext uri="{BB962C8B-B14F-4D97-AF65-F5344CB8AC3E}">
        <p14:creationId xmlns:p14="http://schemas.microsoft.com/office/powerpoint/2010/main" val="40907633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dirty="0">
                <a:ea typeface="Open Sans Light" panose="020B0306030504020204" pitchFamily="34" charset="0"/>
                <a:cs typeface="Open Sans Light" panose="020B0306030504020204" pitchFamily="34" charset="0"/>
              </a:rPr>
              <a:t>Proctoring in ADAM</a:t>
            </a:r>
            <a:endParaRPr sz="4000" b="1" dirty="0">
              <a:ea typeface="Open Sans Light" panose="020B0306030504020204" pitchFamily="34" charset="0"/>
              <a:cs typeface="Open Sans Light" panose="020B0306030504020204" pitchFamily="34" charset="0"/>
            </a:endParaRPr>
          </a:p>
        </p:txBody>
      </p:sp>
      <p:sp>
        <p:nvSpPr>
          <p:cNvPr id="3" name="Content Placeholder 2">
            <a:extLst>
              <a:ext uri="{FF2B5EF4-FFF2-40B4-BE49-F238E27FC236}">
                <a16:creationId xmlns:a16="http://schemas.microsoft.com/office/drawing/2014/main" id="{50B2E222-6FEE-466B-AC93-F270C64B3A42}"/>
              </a:ext>
            </a:extLst>
          </p:cNvPr>
          <p:cNvSpPr>
            <a:spLocks noGrp="1"/>
          </p:cNvSpPr>
          <p:nvPr>
            <p:ph sz="quarter" idx="16"/>
          </p:nvPr>
        </p:nvSpPr>
        <p:spPr/>
        <p:txBody>
          <a:bodyPr/>
          <a:lstStyle/>
          <a:p>
            <a:pPr marL="342900" indent="-342900">
              <a:buFont typeface="Wingdings" panose="05000000000000000000" pitchFamily="2" charset="2"/>
              <a:buChar char="§"/>
            </a:pPr>
            <a:r>
              <a:rPr lang="en-US" sz="2400" dirty="0"/>
              <a:t>Any school staff proctoring (administering) Summative tests in ADAM will </a:t>
            </a:r>
            <a:r>
              <a:rPr lang="en-US" sz="2400" b="1" u="sng" dirty="0"/>
              <a:t>NOT</a:t>
            </a:r>
            <a:r>
              <a:rPr lang="en-US" sz="2400" dirty="0"/>
              <a:t> require a user profile in </a:t>
            </a:r>
            <a:r>
              <a:rPr lang="en-US" sz="2400" dirty="0" err="1"/>
              <a:t>LaunchPad</a:t>
            </a:r>
            <a:r>
              <a:rPr lang="en-US" sz="2400" dirty="0"/>
              <a:t>.</a:t>
            </a:r>
          </a:p>
          <a:p>
            <a:pPr marL="342900" indent="-342900">
              <a:buFont typeface="Wingdings" panose="05000000000000000000" pitchFamily="2" charset="2"/>
              <a:buChar char="§"/>
            </a:pPr>
            <a:r>
              <a:rPr lang="en-US" sz="2400" dirty="0"/>
              <a:t>Test administrators, teachers, and any staff proctoring tests will access the ADAM proctor dashboard by logging in at </a:t>
            </a:r>
            <a:r>
              <a:rPr lang="en-US" sz="2400" dirty="0">
                <a:solidFill>
                  <a:schemeClr val="tx2"/>
                </a:solidFill>
                <a:hlinkClick r:id="rId3">
                  <a:extLst>
                    <a:ext uri="{A12FA001-AC4F-418D-AE19-62706E023703}">
                      <ahyp:hlinkClr xmlns:ahyp="http://schemas.microsoft.com/office/drawing/2018/hyperlinkcolor" val="tx"/>
                    </a:ext>
                  </a:extLst>
                </a:hlinkClick>
              </a:rPr>
              <a:t>https://ltr.adamexam.com/#/proctor</a:t>
            </a:r>
            <a:r>
              <a:rPr lang="en-US" sz="2400" dirty="0"/>
              <a:t>.</a:t>
            </a:r>
          </a:p>
          <a:p>
            <a:pPr marL="342900" indent="-342900">
              <a:buFont typeface="Wingdings" panose="05000000000000000000" pitchFamily="2" charset="2"/>
              <a:buChar char="§"/>
            </a:pPr>
            <a:r>
              <a:rPr lang="en-US" sz="2400" dirty="0"/>
              <a:t>The proctor dashboard will allow proctors to begin student tests, monitor student progress, create temporary student records as needed, and update student statuses as needed.</a:t>
            </a:r>
          </a:p>
          <a:p>
            <a:pPr marL="342900" indent="-342900">
              <a:buFont typeface="Wingdings" panose="05000000000000000000" pitchFamily="2" charset="2"/>
              <a:buChar char="§"/>
            </a:pPr>
            <a:r>
              <a:rPr lang="en-US" sz="2400" dirty="0"/>
              <a:t>Test Coordinators will also be able to access proctor dashboards for all proctor groups created at their school. </a:t>
            </a:r>
          </a:p>
          <a:p>
            <a:endParaRPr lang="en-US" dirty="0"/>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90</a:t>
            </a:fld>
            <a:endParaRPr kern="0"/>
          </a:p>
        </p:txBody>
      </p:sp>
    </p:spTree>
    <p:extLst>
      <p:ext uri="{BB962C8B-B14F-4D97-AF65-F5344CB8AC3E}">
        <p14:creationId xmlns:p14="http://schemas.microsoft.com/office/powerpoint/2010/main" val="19962888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13" name="Google Shape;513;p53"/>
          <p:cNvSpPr txBox="1"/>
          <p:nvPr/>
        </p:nvSpPr>
        <p:spPr>
          <a:xfrm>
            <a:off x="6962651" y="3426497"/>
            <a:ext cx="319500" cy="1485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solidFill>
                <a:srgbClr val="000000"/>
              </a:solidFill>
              <a:latin typeface="Calibri Light" panose="020F0302020204030204" pitchFamily="34" charset="0"/>
              <a:ea typeface="Calibri"/>
              <a:cs typeface="Calibri Light" panose="020F0302020204030204" pitchFamily="34" charset="0"/>
              <a:sym typeface="Calibri"/>
            </a:endParaRPr>
          </a:p>
        </p:txBody>
      </p:sp>
      <p:sp>
        <p:nvSpPr>
          <p:cNvPr id="4" name="Title 3">
            <a:extLst>
              <a:ext uri="{FF2B5EF4-FFF2-40B4-BE49-F238E27FC236}">
                <a16:creationId xmlns:a16="http://schemas.microsoft.com/office/drawing/2014/main" id="{0A86B2B4-EA52-4CF0-A89F-20A7FBE60C9C}"/>
              </a:ext>
            </a:extLst>
          </p:cNvPr>
          <p:cNvSpPr>
            <a:spLocks noGrp="1"/>
          </p:cNvSpPr>
          <p:nvPr>
            <p:ph type="title"/>
          </p:nvPr>
        </p:nvSpPr>
        <p:spPr/>
        <p:txBody>
          <a:bodyPr lIns="91440" tIns="45720" rIns="91440" bIns="45720" anchor="ctr" anchorCtr="0">
            <a:normAutofit/>
          </a:bodyPr>
          <a:lstStyle/>
          <a:p>
            <a:r>
              <a:rPr lang="en-US" sz="4000" b="1" dirty="0">
                <a:latin typeface="Open Sans Light"/>
                <a:ea typeface="Open Sans Light"/>
                <a:cs typeface="Open Sans Light"/>
              </a:rPr>
              <a:t>Proctor Login</a:t>
            </a:r>
            <a:endParaRPr lang="en-US" sz="4000" b="1" dirty="0"/>
          </a:p>
        </p:txBody>
      </p:sp>
      <p:sp>
        <p:nvSpPr>
          <p:cNvPr id="2" name="Content Placeholder 1">
            <a:extLst>
              <a:ext uri="{FF2B5EF4-FFF2-40B4-BE49-F238E27FC236}">
                <a16:creationId xmlns:a16="http://schemas.microsoft.com/office/drawing/2014/main" id="{1955C9D4-A98A-288C-9067-790C0D9CD287}"/>
              </a:ext>
            </a:extLst>
          </p:cNvPr>
          <p:cNvSpPr>
            <a:spLocks noGrp="1"/>
          </p:cNvSpPr>
          <p:nvPr>
            <p:ph sz="quarter" idx="17"/>
          </p:nvPr>
        </p:nvSpPr>
        <p:spPr/>
        <p:txBody>
          <a:bodyPr/>
          <a:lstStyle/>
          <a:p>
            <a:pPr marL="342900" indent="-342900">
              <a:buFont typeface="+mj-lt"/>
              <a:buAutoNum type="arabicPeriod"/>
            </a:pPr>
            <a:r>
              <a:rPr lang="en-US" sz="2800" dirty="0"/>
              <a:t>Navigate to </a:t>
            </a:r>
            <a:r>
              <a:rPr lang="en-US" sz="2800" dirty="0">
                <a:solidFill>
                  <a:schemeClr val="tx2"/>
                </a:solidFill>
                <a:hlinkClick r:id="rId4">
                  <a:extLst>
                    <a:ext uri="{A12FA001-AC4F-418D-AE19-62706E023703}">
                      <ahyp:hlinkClr xmlns:ahyp="http://schemas.microsoft.com/office/drawing/2018/hyperlinkcolor" val="tx"/>
                    </a:ext>
                  </a:extLst>
                </a:hlinkClick>
              </a:rPr>
              <a:t>https://ltr.adamexam.com/#/proctor</a:t>
            </a:r>
            <a:r>
              <a:rPr lang="en-US" sz="2800" dirty="0"/>
              <a:t>.</a:t>
            </a:r>
          </a:p>
          <a:p>
            <a:pPr marL="342900" indent="-342900">
              <a:buFont typeface="+mj-lt"/>
              <a:buAutoNum type="arabicPeriod"/>
            </a:pPr>
            <a:r>
              <a:rPr lang="en-US" sz="2800" dirty="0"/>
              <a:t>Enter the test code &amp; proctor password (provided by the test coordinator).</a:t>
            </a:r>
          </a:p>
          <a:p>
            <a:pPr marL="342900" indent="-342900">
              <a:buFont typeface="+mj-lt"/>
              <a:buAutoNum type="arabicPeriod"/>
            </a:pPr>
            <a:r>
              <a:rPr lang="en-US" sz="2800" dirty="0"/>
              <a:t>Select </a:t>
            </a:r>
            <a:r>
              <a:rPr lang="en-US" sz="2800" b="1" dirty="0"/>
              <a:t>Submit</a:t>
            </a:r>
            <a:r>
              <a:rPr lang="en-US" sz="2800" dirty="0"/>
              <a:t>.</a:t>
            </a:r>
          </a:p>
          <a:p>
            <a:pPr marL="342900" indent="-342900">
              <a:buFont typeface="+mj-lt"/>
              <a:buAutoNum type="arabicPeriod"/>
            </a:pPr>
            <a:endParaRPr lang="en-US" sz="1700" dirty="0"/>
          </a:p>
          <a:p>
            <a:pPr marL="342900" indent="-342900">
              <a:buFont typeface="+mj-lt"/>
              <a:buAutoNum type="arabicPeriod"/>
            </a:pPr>
            <a:endParaRPr lang="en-US" sz="1700" dirty="0"/>
          </a:p>
        </p:txBody>
      </p:sp>
      <p:sp>
        <p:nvSpPr>
          <p:cNvPr id="8" name="Slide Number Placeholder 2">
            <a:extLst>
              <a:ext uri="{FF2B5EF4-FFF2-40B4-BE49-F238E27FC236}">
                <a16:creationId xmlns:a16="http://schemas.microsoft.com/office/drawing/2014/main" id="{D0E6E248-2A40-463F-BAF3-CE7B26B6D15D}"/>
              </a:ext>
            </a:extLst>
          </p:cNvPr>
          <p:cNvSpPr>
            <a:spLocks noGrp="1"/>
          </p:cNvSpPr>
          <p:nvPr>
            <p:ph type="sldNum" sz="quarter" idx="16"/>
          </p:nvPr>
        </p:nvSpPr>
        <p:spPr/>
        <p:txBody>
          <a:bodyPr/>
          <a:lstStyle/>
          <a:p>
            <a:fld id="{DEE62800-5F1C-45B1-BAA1-436A6B68D5BA}" type="slidenum">
              <a:rPr lang="en-US" smtClean="0"/>
              <a:pPr/>
              <a:t>91</a:t>
            </a:fld>
            <a:endParaRPr lang="en-US"/>
          </a:p>
        </p:txBody>
      </p:sp>
      <p:sp>
        <p:nvSpPr>
          <p:cNvPr id="9" name="Title 1">
            <a:extLst>
              <a:ext uri="{FF2B5EF4-FFF2-40B4-BE49-F238E27FC236}">
                <a16:creationId xmlns:a16="http://schemas.microsoft.com/office/drawing/2014/main" id="{DA03CF52-5991-488C-B94B-EA67490711F8}"/>
              </a:ext>
            </a:extLst>
          </p:cNvPr>
          <p:cNvSpPr txBox="1">
            <a:spLocks/>
          </p:cNvSpPr>
          <p:nvPr/>
        </p:nvSpPr>
        <p:spPr bwMode="gray">
          <a:xfrm>
            <a:off x="1154954" y="947920"/>
            <a:ext cx="8761413" cy="72848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b="1">
              <a:solidFill>
                <a:schemeClr val="bg1"/>
              </a:solidFill>
              <a:latin typeface="Trebuchet MS" panose="020B0603020202020204" pitchFamily="34" charset="0"/>
            </a:endParaRPr>
          </a:p>
        </p:txBody>
      </p:sp>
      <p:pic>
        <p:nvPicPr>
          <p:cNvPr id="7" name="Picture 6" descr="A screenshot of a login screen&#10;&#10;Description automatically generated">
            <a:extLst>
              <a:ext uri="{FF2B5EF4-FFF2-40B4-BE49-F238E27FC236}">
                <a16:creationId xmlns:a16="http://schemas.microsoft.com/office/drawing/2014/main" id="{DE796AE3-FBA7-B2E4-AC4A-535065F53AAB}"/>
              </a:ext>
            </a:extLst>
          </p:cNvPr>
          <p:cNvPicPr>
            <a:picLocks noChangeAspect="1"/>
          </p:cNvPicPr>
          <p:nvPr/>
        </p:nvPicPr>
        <p:blipFill>
          <a:blip r:embed="rId5"/>
          <a:stretch>
            <a:fillRect/>
          </a:stretch>
        </p:blipFill>
        <p:spPr>
          <a:xfrm>
            <a:off x="6586389" y="2431877"/>
            <a:ext cx="4883915" cy="2853078"/>
          </a:xfrm>
          <a:prstGeom prst="rect">
            <a:avLst/>
          </a:prstGeom>
          <a:ln>
            <a:solidFill>
              <a:schemeClr val="bg2"/>
            </a:solidFill>
          </a:ln>
          <a:effectLst>
            <a:outerShdw blurRad="50800" dist="38100" dir="2700000" algn="tl" rotWithShape="0">
              <a:prstClr val="black">
                <a:alpha val="40000"/>
              </a:prstClr>
            </a:outerShdw>
          </a:effectLst>
        </p:spPr>
      </p:pic>
      <p:sp>
        <p:nvSpPr>
          <p:cNvPr id="11" name="Flowchart: Connector 10">
            <a:extLst>
              <a:ext uri="{FF2B5EF4-FFF2-40B4-BE49-F238E27FC236}">
                <a16:creationId xmlns:a16="http://schemas.microsoft.com/office/drawing/2014/main" id="{0F6FB0C7-0A87-0982-FBE3-A862FBE5125B}"/>
              </a:ext>
            </a:extLst>
          </p:cNvPr>
          <p:cNvSpPr/>
          <p:nvPr/>
        </p:nvSpPr>
        <p:spPr>
          <a:xfrm>
            <a:off x="8424404" y="4776537"/>
            <a:ext cx="1207884" cy="409074"/>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188813304"/>
      </p:ext>
    </p:extLst>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13" name="Google Shape;513;p53"/>
          <p:cNvSpPr txBox="1"/>
          <p:nvPr/>
        </p:nvSpPr>
        <p:spPr>
          <a:xfrm>
            <a:off x="6962651" y="3426497"/>
            <a:ext cx="319500" cy="1485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solidFill>
                <a:srgbClr val="000000"/>
              </a:solidFill>
              <a:latin typeface="Calibri Light" panose="020F0302020204030204" pitchFamily="34" charset="0"/>
              <a:ea typeface="Calibri"/>
              <a:cs typeface="Calibri Light" panose="020F0302020204030204" pitchFamily="34" charset="0"/>
              <a:sym typeface="Calibri"/>
            </a:endParaRPr>
          </a:p>
        </p:txBody>
      </p:sp>
      <p:sp>
        <p:nvSpPr>
          <p:cNvPr id="4" name="Title 3">
            <a:extLst>
              <a:ext uri="{FF2B5EF4-FFF2-40B4-BE49-F238E27FC236}">
                <a16:creationId xmlns:a16="http://schemas.microsoft.com/office/drawing/2014/main" id="{0A86B2B4-EA52-4CF0-A89F-20A7FBE60C9C}"/>
              </a:ext>
            </a:extLst>
          </p:cNvPr>
          <p:cNvSpPr>
            <a:spLocks noGrp="1"/>
          </p:cNvSpPr>
          <p:nvPr>
            <p:ph type="title"/>
          </p:nvPr>
        </p:nvSpPr>
        <p:spPr/>
        <p:txBody>
          <a:bodyPr lIns="91440" tIns="45720" rIns="91440" bIns="45720" anchor="ctr" anchorCtr="0">
            <a:normAutofit/>
          </a:bodyPr>
          <a:lstStyle/>
          <a:p>
            <a:r>
              <a:rPr lang="en-US" sz="4000" b="1" dirty="0">
                <a:latin typeface="Open Sans Light"/>
                <a:ea typeface="Open Sans Light"/>
                <a:cs typeface="Open Sans Light"/>
              </a:rPr>
              <a:t>Proctor Login</a:t>
            </a:r>
            <a:endParaRPr lang="en-US" sz="4000" b="1" dirty="0"/>
          </a:p>
        </p:txBody>
      </p:sp>
      <p:sp>
        <p:nvSpPr>
          <p:cNvPr id="2" name="Content Placeholder 1">
            <a:extLst>
              <a:ext uri="{FF2B5EF4-FFF2-40B4-BE49-F238E27FC236}">
                <a16:creationId xmlns:a16="http://schemas.microsoft.com/office/drawing/2014/main" id="{1955C9D4-A98A-288C-9067-790C0D9CD287}"/>
              </a:ext>
            </a:extLst>
          </p:cNvPr>
          <p:cNvSpPr>
            <a:spLocks noGrp="1"/>
          </p:cNvSpPr>
          <p:nvPr>
            <p:ph sz="quarter" idx="17"/>
          </p:nvPr>
        </p:nvSpPr>
        <p:spPr/>
        <p:txBody>
          <a:bodyPr/>
          <a:lstStyle/>
          <a:p>
            <a:pPr marL="342900" indent="-342900">
              <a:buFont typeface="+mj-lt"/>
              <a:buAutoNum type="arabicPeriod"/>
            </a:pPr>
            <a:r>
              <a:rPr lang="en-US" sz="2400" dirty="0"/>
              <a:t>Select </a:t>
            </a:r>
            <a:r>
              <a:rPr lang="en-US" sz="2400" b="1" dirty="0"/>
              <a:t>Confirm</a:t>
            </a:r>
            <a:r>
              <a:rPr lang="en-US" sz="2400" dirty="0"/>
              <a:t> on the next screen.</a:t>
            </a:r>
          </a:p>
          <a:p>
            <a:pPr marL="342900" indent="-342900">
              <a:buFont typeface="+mj-lt"/>
              <a:buAutoNum type="arabicPeriod"/>
            </a:pPr>
            <a:r>
              <a:rPr lang="en-US" sz="2400" dirty="0"/>
              <a:t>Type your proctor first name &amp; last name.</a:t>
            </a:r>
          </a:p>
          <a:p>
            <a:pPr marL="342900" indent="-342900">
              <a:buFont typeface="+mj-lt"/>
              <a:buAutoNum type="arabicPeriod"/>
            </a:pPr>
            <a:r>
              <a:rPr lang="en-US" sz="2400" dirty="0"/>
              <a:t>Select </a:t>
            </a:r>
            <a:r>
              <a:rPr lang="en-US" sz="2400" b="1" dirty="0"/>
              <a:t>Save</a:t>
            </a:r>
            <a:r>
              <a:rPr lang="en-US" sz="2400" dirty="0"/>
              <a:t>.</a:t>
            </a:r>
          </a:p>
          <a:p>
            <a:pPr marL="342900" indent="-342900">
              <a:buFont typeface="+mj-lt"/>
              <a:buAutoNum type="arabicPeriod"/>
            </a:pPr>
            <a:r>
              <a:rPr lang="en-US" sz="2400" dirty="0"/>
              <a:t>Proctor dashboard will then load</a:t>
            </a:r>
            <a:r>
              <a:rPr lang="en-US" sz="2800" dirty="0"/>
              <a:t>. </a:t>
            </a:r>
          </a:p>
          <a:p>
            <a:pPr marL="342900" indent="-342900">
              <a:buFont typeface="+mj-lt"/>
              <a:buAutoNum type="arabicPeriod"/>
            </a:pPr>
            <a:endParaRPr lang="en-US" sz="1700" dirty="0"/>
          </a:p>
          <a:p>
            <a:pPr marL="342900" indent="-342900">
              <a:buFont typeface="+mj-lt"/>
              <a:buAutoNum type="arabicPeriod"/>
            </a:pPr>
            <a:endParaRPr lang="en-US" sz="1700" dirty="0"/>
          </a:p>
        </p:txBody>
      </p:sp>
      <p:sp>
        <p:nvSpPr>
          <p:cNvPr id="8" name="Slide Number Placeholder 2">
            <a:extLst>
              <a:ext uri="{FF2B5EF4-FFF2-40B4-BE49-F238E27FC236}">
                <a16:creationId xmlns:a16="http://schemas.microsoft.com/office/drawing/2014/main" id="{D0E6E248-2A40-463F-BAF3-CE7B26B6D15D}"/>
              </a:ext>
            </a:extLst>
          </p:cNvPr>
          <p:cNvSpPr>
            <a:spLocks noGrp="1"/>
          </p:cNvSpPr>
          <p:nvPr>
            <p:ph type="sldNum" sz="quarter" idx="16"/>
          </p:nvPr>
        </p:nvSpPr>
        <p:spPr/>
        <p:txBody>
          <a:bodyPr/>
          <a:lstStyle/>
          <a:p>
            <a:fld id="{DEE62800-5F1C-45B1-BAA1-436A6B68D5BA}" type="slidenum">
              <a:rPr lang="en-US" smtClean="0"/>
              <a:pPr/>
              <a:t>92</a:t>
            </a:fld>
            <a:endParaRPr lang="en-US"/>
          </a:p>
        </p:txBody>
      </p:sp>
      <p:sp>
        <p:nvSpPr>
          <p:cNvPr id="9" name="Title 1">
            <a:extLst>
              <a:ext uri="{FF2B5EF4-FFF2-40B4-BE49-F238E27FC236}">
                <a16:creationId xmlns:a16="http://schemas.microsoft.com/office/drawing/2014/main" id="{DA03CF52-5991-488C-B94B-EA67490711F8}"/>
              </a:ext>
            </a:extLst>
          </p:cNvPr>
          <p:cNvSpPr txBox="1">
            <a:spLocks/>
          </p:cNvSpPr>
          <p:nvPr/>
        </p:nvSpPr>
        <p:spPr bwMode="gray">
          <a:xfrm>
            <a:off x="1154954" y="947920"/>
            <a:ext cx="8761413" cy="72848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b="1">
              <a:solidFill>
                <a:schemeClr val="bg1"/>
              </a:solidFill>
              <a:latin typeface="Trebuchet MS" panose="020B0603020202020204" pitchFamily="34" charset="0"/>
            </a:endParaRPr>
          </a:p>
        </p:txBody>
      </p:sp>
      <p:pic>
        <p:nvPicPr>
          <p:cNvPr id="6" name="Picture 5" descr="A screenshot of a computer&#10;&#10;Description automatically generated">
            <a:extLst>
              <a:ext uri="{FF2B5EF4-FFF2-40B4-BE49-F238E27FC236}">
                <a16:creationId xmlns:a16="http://schemas.microsoft.com/office/drawing/2014/main" id="{E4E86026-2D52-A11E-E332-A9C114EEE302}"/>
              </a:ext>
            </a:extLst>
          </p:cNvPr>
          <p:cNvPicPr>
            <a:picLocks noChangeAspect="1"/>
          </p:cNvPicPr>
          <p:nvPr/>
        </p:nvPicPr>
        <p:blipFill>
          <a:blip r:embed="rId4"/>
          <a:stretch>
            <a:fillRect/>
          </a:stretch>
        </p:blipFill>
        <p:spPr>
          <a:xfrm>
            <a:off x="6889376" y="1918950"/>
            <a:ext cx="3454190" cy="1314172"/>
          </a:xfrm>
          <a:prstGeom prst="rect">
            <a:avLst/>
          </a:prstGeom>
          <a:ln>
            <a:solidFill>
              <a:schemeClr val="bg2"/>
            </a:solidFill>
          </a:ln>
          <a:effectLst>
            <a:outerShdw blurRad="50800" dist="38100" dir="2700000" algn="tl" rotWithShape="0">
              <a:prstClr val="black">
                <a:alpha val="40000"/>
              </a:prstClr>
            </a:outerShdw>
          </a:effectLst>
        </p:spPr>
      </p:pic>
      <p:pic>
        <p:nvPicPr>
          <p:cNvPr id="12" name="Picture 11" descr="A screenshot of a computer&#10;&#10;Description automatically generated">
            <a:extLst>
              <a:ext uri="{FF2B5EF4-FFF2-40B4-BE49-F238E27FC236}">
                <a16:creationId xmlns:a16="http://schemas.microsoft.com/office/drawing/2014/main" id="{9E1B0C5A-2B34-5F30-5DDB-9E4C5A963B07}"/>
              </a:ext>
            </a:extLst>
          </p:cNvPr>
          <p:cNvPicPr>
            <a:picLocks noChangeAspect="1"/>
          </p:cNvPicPr>
          <p:nvPr/>
        </p:nvPicPr>
        <p:blipFill>
          <a:blip r:embed="rId5"/>
          <a:stretch>
            <a:fillRect/>
          </a:stretch>
        </p:blipFill>
        <p:spPr>
          <a:xfrm>
            <a:off x="5589323" y="3951795"/>
            <a:ext cx="6070777" cy="1904249"/>
          </a:xfrm>
          <a:prstGeom prst="rect">
            <a:avLst/>
          </a:prstGeom>
          <a:ln>
            <a:solidFill>
              <a:schemeClr val="bg2"/>
            </a:solidFill>
          </a:ln>
          <a:effectLst>
            <a:outerShdw blurRad="50800" dist="38100" dir="2700000" algn="tl" rotWithShape="0">
              <a:prstClr val="black">
                <a:alpha val="40000"/>
              </a:prstClr>
            </a:outerShdw>
          </a:effectLst>
        </p:spPr>
      </p:pic>
      <p:sp>
        <p:nvSpPr>
          <p:cNvPr id="14" name="Google Shape;1109;p81">
            <a:extLst>
              <a:ext uri="{FF2B5EF4-FFF2-40B4-BE49-F238E27FC236}">
                <a16:creationId xmlns:a16="http://schemas.microsoft.com/office/drawing/2014/main" id="{43E7C3D9-02BF-82FA-A9F3-90D32E705CDB}"/>
              </a:ext>
            </a:extLst>
          </p:cNvPr>
          <p:cNvSpPr/>
          <p:nvPr/>
        </p:nvSpPr>
        <p:spPr>
          <a:xfrm rot="5400000">
            <a:off x="8131199" y="3436384"/>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ustDataLst>
      <p:tags r:id="rId1"/>
    </p:custDataLst>
    <p:extLst>
      <p:ext uri="{BB962C8B-B14F-4D97-AF65-F5344CB8AC3E}">
        <p14:creationId xmlns:p14="http://schemas.microsoft.com/office/powerpoint/2010/main" val="620853748"/>
      </p:ext>
    </p:extLst>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sp>
        <p:nvSpPr>
          <p:cNvPr id="7" name="Title 1">
            <a:extLst>
              <a:ext uri="{FF2B5EF4-FFF2-40B4-BE49-F238E27FC236}">
                <a16:creationId xmlns:a16="http://schemas.microsoft.com/office/drawing/2014/main" id="{2D9DF01A-7FAB-43BD-96E3-4382AEA691D8}"/>
              </a:ext>
            </a:extLst>
          </p:cNvPr>
          <p:cNvSpPr>
            <a:spLocks noGrp="1"/>
          </p:cNvSpPr>
          <p:nvPr>
            <p:ph type="title"/>
          </p:nvPr>
        </p:nvSpPr>
        <p:spPr/>
        <p:txBody>
          <a:bodyPr/>
          <a:lstStyle/>
          <a:p>
            <a:r>
              <a:rPr lang="en-US" sz="4000" b="1" dirty="0">
                <a:ea typeface="Open Sans Light" panose="020B0306030504020204" pitchFamily="34" charset="0"/>
                <a:cs typeface="Open Sans Light" panose="020B0306030504020204" pitchFamily="34" charset="0"/>
              </a:rPr>
              <a:t>Monitor Proctor Groups</a:t>
            </a:r>
          </a:p>
        </p:txBody>
      </p:sp>
      <p:sp>
        <p:nvSpPr>
          <p:cNvPr id="2" name="Content Placeholder 1">
            <a:extLst>
              <a:ext uri="{FF2B5EF4-FFF2-40B4-BE49-F238E27FC236}">
                <a16:creationId xmlns:a16="http://schemas.microsoft.com/office/drawing/2014/main" id="{378CD378-3E07-48AB-9E3C-CC953D09FB16}"/>
              </a:ext>
            </a:extLst>
          </p:cNvPr>
          <p:cNvSpPr>
            <a:spLocks noGrp="1"/>
          </p:cNvSpPr>
          <p:nvPr>
            <p:ph sz="quarter" idx="16"/>
          </p:nvPr>
        </p:nvSpPr>
        <p:spPr>
          <a:xfrm>
            <a:off x="1183729" y="1893888"/>
            <a:ext cx="4806105" cy="4475162"/>
          </a:xfrm>
        </p:spPr>
        <p:txBody>
          <a:bodyPr lIns="91440" tIns="45720" rIns="91440" bIns="45720" anchor="t"/>
          <a:lstStyle/>
          <a:p>
            <a:r>
              <a:rPr lang="en-US" sz="2400" dirty="0">
                <a:latin typeface="Open Sans Light"/>
                <a:ea typeface="Open Sans Light"/>
                <a:cs typeface="Open Sans Light"/>
              </a:rPr>
              <a:t>School Test Coordinators can monitor student testing status by selecting </a:t>
            </a:r>
            <a:r>
              <a:rPr lang="en-US" sz="2400" b="1" dirty="0">
                <a:latin typeface="Open Sans Light"/>
                <a:ea typeface="Open Sans Light"/>
                <a:cs typeface="Open Sans Light"/>
              </a:rPr>
              <a:t>View</a:t>
            </a:r>
            <a:r>
              <a:rPr lang="en-US" sz="2400" dirty="0">
                <a:latin typeface="Open Sans Light"/>
                <a:ea typeface="Open Sans Light"/>
                <a:cs typeface="Open Sans Light"/>
              </a:rPr>
              <a:t> under </a:t>
            </a:r>
            <a:r>
              <a:rPr lang="en-US" sz="2400" b="1" dirty="0">
                <a:latin typeface="Open Sans Light"/>
                <a:ea typeface="Open Sans Light"/>
                <a:cs typeface="Open Sans Light"/>
              </a:rPr>
              <a:t>Proctor Groups </a:t>
            </a:r>
            <a:r>
              <a:rPr lang="en-US" sz="2400" dirty="0">
                <a:latin typeface="Open Sans Light"/>
                <a:ea typeface="Open Sans Light"/>
                <a:cs typeface="Open Sans Light"/>
              </a:rPr>
              <a:t>on the admin card, then selecting </a:t>
            </a:r>
            <a:r>
              <a:rPr lang="en-US" sz="2400" b="1" dirty="0">
                <a:latin typeface="Open Sans Light"/>
                <a:ea typeface="Open Sans Light"/>
                <a:cs typeface="Open Sans Light"/>
              </a:rPr>
              <a:t>Proctor</a:t>
            </a:r>
            <a:r>
              <a:rPr lang="en-US" sz="2400" dirty="0">
                <a:latin typeface="Open Sans Light"/>
                <a:ea typeface="Open Sans Light"/>
                <a:cs typeface="Open Sans Light"/>
              </a:rPr>
              <a:t> under </a:t>
            </a:r>
            <a:r>
              <a:rPr lang="en-US" sz="2400" b="1" dirty="0">
                <a:latin typeface="Open Sans Light"/>
                <a:ea typeface="Open Sans Light"/>
                <a:cs typeface="Open Sans Light"/>
              </a:rPr>
              <a:t>Actions</a:t>
            </a:r>
            <a:r>
              <a:rPr lang="en-US" sz="2400" dirty="0">
                <a:latin typeface="Open Sans Light"/>
                <a:ea typeface="Open Sans Light"/>
                <a:cs typeface="Open Sans Light"/>
              </a:rPr>
              <a:t> for a particular proctor group. This will take you to the proctor dashboard for that proctor group.</a:t>
            </a:r>
            <a:endParaRPr lang="en-US" sz="2400" dirty="0"/>
          </a:p>
        </p:txBody>
      </p:sp>
      <p:sp>
        <p:nvSpPr>
          <p:cNvPr id="6" name="Slide Number Placeholder 2">
            <a:extLst>
              <a:ext uri="{FF2B5EF4-FFF2-40B4-BE49-F238E27FC236}">
                <a16:creationId xmlns:a16="http://schemas.microsoft.com/office/drawing/2014/main" id="{ABCD85FC-C415-4124-9381-972DE9B05870}"/>
              </a:ext>
            </a:extLst>
          </p:cNvPr>
          <p:cNvSpPr>
            <a:spLocks noGrp="1"/>
          </p:cNvSpPr>
          <p:nvPr>
            <p:ph type="sldNum" sz="quarter" idx="15"/>
          </p:nvPr>
        </p:nvSpPr>
        <p:spPr/>
        <p:txBody>
          <a:bodyPr/>
          <a:lstStyle/>
          <a:p>
            <a:fld id="{DEE62800-5F1C-45B1-BAA1-436A6B68D5BA}" type="slidenum">
              <a:rPr lang="en-US" smtClean="0"/>
              <a:pPr/>
              <a:t>93</a:t>
            </a:fld>
            <a:endParaRPr lang="en-US"/>
          </a:p>
        </p:txBody>
      </p:sp>
      <p:pic>
        <p:nvPicPr>
          <p:cNvPr id="3" name="Picture 2">
            <a:extLst>
              <a:ext uri="{FF2B5EF4-FFF2-40B4-BE49-F238E27FC236}">
                <a16:creationId xmlns:a16="http://schemas.microsoft.com/office/drawing/2014/main" id="{B76661C3-46D5-3861-236D-1E27136726DF}"/>
              </a:ext>
            </a:extLst>
          </p:cNvPr>
          <p:cNvPicPr>
            <a:picLocks noChangeAspect="1"/>
          </p:cNvPicPr>
          <p:nvPr/>
        </p:nvPicPr>
        <p:blipFill>
          <a:blip r:embed="rId4"/>
          <a:srcRect/>
          <a:stretch/>
        </p:blipFill>
        <p:spPr>
          <a:xfrm>
            <a:off x="7317946" y="1813367"/>
            <a:ext cx="3349132" cy="2038140"/>
          </a:xfrm>
          <a:prstGeom prst="rect">
            <a:avLst/>
          </a:prstGeom>
          <a:ln>
            <a:solidFill>
              <a:schemeClr val="bg2"/>
            </a:solidFill>
          </a:ln>
          <a:effectLst>
            <a:outerShdw blurRad="50800" dist="38100" dir="2700000" algn="tl" rotWithShape="0">
              <a:prstClr val="black">
                <a:alpha val="40000"/>
              </a:prstClr>
            </a:outerShdw>
          </a:effectLst>
        </p:spPr>
      </p:pic>
      <p:sp>
        <p:nvSpPr>
          <p:cNvPr id="4" name="Google Shape;1085;p79">
            <a:extLst>
              <a:ext uri="{FF2B5EF4-FFF2-40B4-BE49-F238E27FC236}">
                <a16:creationId xmlns:a16="http://schemas.microsoft.com/office/drawing/2014/main" id="{70373CF7-ED2E-E7C6-1274-67DCAD6FEECC}"/>
              </a:ext>
            </a:extLst>
          </p:cNvPr>
          <p:cNvSpPr/>
          <p:nvPr/>
        </p:nvSpPr>
        <p:spPr>
          <a:xfrm flipH="1">
            <a:off x="8895988" y="2776009"/>
            <a:ext cx="705948" cy="26185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 name="Picture 7" descr="A screenshot of a computer&#10;&#10;Description automatically generated">
            <a:extLst>
              <a:ext uri="{FF2B5EF4-FFF2-40B4-BE49-F238E27FC236}">
                <a16:creationId xmlns:a16="http://schemas.microsoft.com/office/drawing/2014/main" id="{E8BFCF18-F4C2-E725-7EC6-3DBE6F25BEBD}"/>
              </a:ext>
            </a:extLst>
          </p:cNvPr>
          <p:cNvPicPr>
            <a:picLocks noChangeAspect="1"/>
          </p:cNvPicPr>
          <p:nvPr/>
        </p:nvPicPr>
        <p:blipFill>
          <a:blip r:embed="rId5"/>
          <a:stretch>
            <a:fillRect/>
          </a:stretch>
        </p:blipFill>
        <p:spPr>
          <a:xfrm>
            <a:off x="7317946" y="4239080"/>
            <a:ext cx="3349132" cy="1861459"/>
          </a:xfrm>
          <a:prstGeom prst="rect">
            <a:avLst/>
          </a:prstGeom>
          <a:ln>
            <a:solidFill>
              <a:schemeClr val="bg2"/>
            </a:solidFill>
          </a:ln>
          <a:effectLst>
            <a:outerShdw blurRad="50800" dist="38100" dir="2700000" algn="tl" rotWithShape="0">
              <a:prstClr val="black">
                <a:alpha val="40000"/>
              </a:prstClr>
            </a:outerShdw>
          </a:effectLst>
        </p:spPr>
      </p:pic>
      <p:sp>
        <p:nvSpPr>
          <p:cNvPr id="9" name="Google Shape;1085;p79">
            <a:extLst>
              <a:ext uri="{FF2B5EF4-FFF2-40B4-BE49-F238E27FC236}">
                <a16:creationId xmlns:a16="http://schemas.microsoft.com/office/drawing/2014/main" id="{72A8242B-3B11-0E02-472A-CBA52D8F8467}"/>
              </a:ext>
            </a:extLst>
          </p:cNvPr>
          <p:cNvSpPr/>
          <p:nvPr/>
        </p:nvSpPr>
        <p:spPr>
          <a:xfrm flipH="1">
            <a:off x="9895055" y="5770693"/>
            <a:ext cx="705948" cy="26185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1109;p81">
            <a:extLst>
              <a:ext uri="{FF2B5EF4-FFF2-40B4-BE49-F238E27FC236}">
                <a16:creationId xmlns:a16="http://schemas.microsoft.com/office/drawing/2014/main" id="{4FF06CEA-6B44-AB4B-3F79-E15B847805A8}"/>
              </a:ext>
            </a:extLst>
          </p:cNvPr>
          <p:cNvSpPr/>
          <p:nvPr/>
        </p:nvSpPr>
        <p:spPr>
          <a:xfrm rot="5400000">
            <a:off x="8499000" y="3906786"/>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ustDataLst>
      <p:tags r:id="rId1"/>
    </p:custData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ctr" anchorCtr="0">
            <a:normAutofit/>
          </a:bodyPr>
          <a:lstStyle/>
          <a:p>
            <a:r>
              <a:rPr lang="en-US" sz="4000" b="1" dirty="0">
                <a:latin typeface="Open Sans Light"/>
                <a:ea typeface="Open Sans Light"/>
                <a:cs typeface="Open Sans Light"/>
              </a:rPr>
              <a:t>During Testing – ADAM Proctor Dashboard</a:t>
            </a:r>
          </a:p>
        </p:txBody>
      </p:sp>
      <p:sp>
        <p:nvSpPr>
          <p:cNvPr id="4" name="Slide Number Placeholder 2">
            <a:extLst>
              <a:ext uri="{FF2B5EF4-FFF2-40B4-BE49-F238E27FC236}">
                <a16:creationId xmlns:a16="http://schemas.microsoft.com/office/drawing/2014/main" id="{99FBFD2C-F670-484B-8E69-BE4370FC4EFB}"/>
              </a:ext>
            </a:extLst>
          </p:cNvPr>
          <p:cNvSpPr>
            <a:spLocks noGrp="1"/>
          </p:cNvSpPr>
          <p:nvPr>
            <p:ph type="sldNum" sz="quarter" idx="15"/>
          </p:nvPr>
        </p:nvSpPr>
        <p:spPr/>
        <p:txBody>
          <a:bodyPr/>
          <a:lstStyle/>
          <a:p>
            <a:fld id="{DEE62800-5F1C-45B1-BAA1-436A6B68D5BA}" type="slidenum">
              <a:rPr lang="en-US" smtClean="0"/>
              <a:pPr/>
              <a:t>94</a:t>
            </a:fld>
            <a:endParaRPr lang="en-US"/>
          </a:p>
        </p:txBody>
      </p:sp>
      <p:pic>
        <p:nvPicPr>
          <p:cNvPr id="6" name="Picture 5">
            <a:extLst>
              <a:ext uri="{FF2B5EF4-FFF2-40B4-BE49-F238E27FC236}">
                <a16:creationId xmlns:a16="http://schemas.microsoft.com/office/drawing/2014/main" id="{42231DE2-2E6E-0CD6-6584-936B20000740}"/>
              </a:ext>
            </a:extLst>
          </p:cNvPr>
          <p:cNvPicPr>
            <a:picLocks noChangeAspect="1"/>
          </p:cNvPicPr>
          <p:nvPr/>
        </p:nvPicPr>
        <p:blipFill>
          <a:blip r:embed="rId2"/>
          <a:srcRect/>
          <a:stretch/>
        </p:blipFill>
        <p:spPr>
          <a:xfrm>
            <a:off x="320493" y="2431357"/>
            <a:ext cx="11551014" cy="3749938"/>
          </a:xfrm>
          <a:prstGeom prst="rect">
            <a:avLst/>
          </a:prstGeom>
          <a:ln>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6680967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ctr" anchorCtr="0">
            <a:normAutofit/>
          </a:bodyPr>
          <a:lstStyle/>
          <a:p>
            <a:r>
              <a:rPr lang="en-US" sz="4000" b="1" dirty="0">
                <a:latin typeface="Open Sans Light"/>
                <a:ea typeface="Open Sans Light"/>
                <a:cs typeface="Open Sans Light"/>
              </a:rPr>
              <a:t>Proctor Dashboard Details</a:t>
            </a:r>
          </a:p>
        </p:txBody>
      </p:sp>
      <p:sp>
        <p:nvSpPr>
          <p:cNvPr id="8" name="Content Placeholder 7">
            <a:extLst>
              <a:ext uri="{FF2B5EF4-FFF2-40B4-BE49-F238E27FC236}">
                <a16:creationId xmlns:a16="http://schemas.microsoft.com/office/drawing/2014/main" id="{7F19B338-2F0D-4418-A69E-D0A063C26675}"/>
              </a:ext>
            </a:extLst>
          </p:cNvPr>
          <p:cNvSpPr>
            <a:spLocks noGrp="1"/>
          </p:cNvSpPr>
          <p:nvPr>
            <p:ph sz="quarter" idx="16"/>
          </p:nvPr>
        </p:nvSpPr>
        <p:spPr>
          <a:xfrm>
            <a:off x="1183730" y="1893888"/>
            <a:ext cx="4934648" cy="4475162"/>
          </a:xfrm>
        </p:spPr>
        <p:txBody>
          <a:bodyPr lIns="91440" tIns="45720" rIns="91440" bIns="45720" anchor="t"/>
          <a:lstStyle/>
          <a:p>
            <a:r>
              <a:rPr lang="en-US" sz="1800" b="1" dirty="0"/>
              <a:t>Assessment Information </a:t>
            </a:r>
            <a:r>
              <a:rPr lang="en-US" sz="1800" dirty="0"/>
              <a:t>– Here you can view information about the test, test configuration, and select an action.</a:t>
            </a:r>
          </a:p>
          <a:p>
            <a:pPr marL="800100" lvl="1" indent="-342900">
              <a:buFont typeface="+mj-lt"/>
              <a:buAutoNum type="arabicPeriod"/>
            </a:pPr>
            <a:r>
              <a:rPr lang="en-US" sz="1800" b="1" dirty="0"/>
              <a:t>Testing Information </a:t>
            </a:r>
            <a:r>
              <a:rPr lang="en-US" sz="1800" dirty="0"/>
              <a:t>– Includes Test, Administration, and Proctor Group</a:t>
            </a:r>
          </a:p>
          <a:p>
            <a:pPr marL="800100" lvl="1" indent="-342900">
              <a:buFont typeface="+mj-lt"/>
              <a:buAutoNum type="arabicPeriod"/>
            </a:pPr>
            <a:r>
              <a:rPr lang="en-US" sz="1800" b="1" dirty="0"/>
              <a:t>Config Information </a:t>
            </a:r>
            <a:r>
              <a:rPr lang="en-US" sz="1800" dirty="0"/>
              <a:t>– Includes Test Window, Proctor Name, and Kiosk Only field</a:t>
            </a:r>
          </a:p>
          <a:p>
            <a:pPr marL="800100" lvl="1" indent="-342900">
              <a:buFont typeface="+mj-lt"/>
              <a:buAutoNum type="arabicPeriod"/>
            </a:pPr>
            <a:r>
              <a:rPr lang="en-US" sz="1800" b="1" dirty="0"/>
              <a:t>Actions</a:t>
            </a:r>
            <a:r>
              <a:rPr lang="en-US" sz="1800" dirty="0"/>
              <a:t> – Includes Test Code, Proctor Password, and Print Cards link</a:t>
            </a:r>
          </a:p>
          <a:p>
            <a:r>
              <a:rPr lang="en-US" sz="1800" b="1" dirty="0"/>
              <a:t>Student Session List </a:t>
            </a:r>
            <a:r>
              <a:rPr lang="en-US" sz="1800" dirty="0"/>
              <a:t>– Here you can view, filter, search for students in your proctor group and manage their sessions, and apply accountability codes as needed. Students that can access the test appear in the Tester column.</a:t>
            </a:r>
          </a:p>
        </p:txBody>
      </p:sp>
      <p:sp>
        <p:nvSpPr>
          <p:cNvPr id="12" name="Slide Number Placeholder 2">
            <a:extLst>
              <a:ext uri="{FF2B5EF4-FFF2-40B4-BE49-F238E27FC236}">
                <a16:creationId xmlns:a16="http://schemas.microsoft.com/office/drawing/2014/main" id="{EA7A1C0F-1432-4645-8A87-1C2F1CD41765}"/>
              </a:ext>
            </a:extLst>
          </p:cNvPr>
          <p:cNvSpPr>
            <a:spLocks noGrp="1"/>
          </p:cNvSpPr>
          <p:nvPr>
            <p:ph type="sldNum" sz="quarter" idx="15"/>
          </p:nvPr>
        </p:nvSpPr>
        <p:spPr/>
        <p:txBody>
          <a:bodyPr/>
          <a:lstStyle/>
          <a:p>
            <a:fld id="{DEE62800-5F1C-45B1-BAA1-436A6B68D5BA}" type="slidenum">
              <a:rPr lang="en-US" smtClean="0"/>
              <a:pPr/>
              <a:t>95</a:t>
            </a:fld>
            <a:endParaRPr lang="en-US"/>
          </a:p>
        </p:txBody>
      </p:sp>
      <p:pic>
        <p:nvPicPr>
          <p:cNvPr id="9" name="Picture 8">
            <a:extLst>
              <a:ext uri="{FF2B5EF4-FFF2-40B4-BE49-F238E27FC236}">
                <a16:creationId xmlns:a16="http://schemas.microsoft.com/office/drawing/2014/main" id="{BD138107-DB5E-9CF8-4834-AE65BC7FCF38}"/>
              </a:ext>
            </a:extLst>
          </p:cNvPr>
          <p:cNvPicPr>
            <a:picLocks noChangeAspect="1"/>
          </p:cNvPicPr>
          <p:nvPr/>
        </p:nvPicPr>
        <p:blipFill>
          <a:blip r:embed="rId2"/>
          <a:srcRect/>
          <a:stretch/>
        </p:blipFill>
        <p:spPr>
          <a:xfrm>
            <a:off x="6100031" y="2777243"/>
            <a:ext cx="5827784" cy="776280"/>
          </a:xfrm>
          <a:prstGeom prst="rect">
            <a:avLst/>
          </a:prstGeom>
          <a:ln>
            <a:solidFill>
              <a:schemeClr val="bg2"/>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D46AFCCF-43C4-A35D-7FA0-1691FD1055A1}"/>
              </a:ext>
            </a:extLst>
          </p:cNvPr>
          <p:cNvPicPr>
            <a:picLocks noChangeAspect="1"/>
          </p:cNvPicPr>
          <p:nvPr/>
        </p:nvPicPr>
        <p:blipFill>
          <a:blip r:embed="rId3"/>
          <a:srcRect/>
          <a:stretch/>
        </p:blipFill>
        <p:spPr>
          <a:xfrm>
            <a:off x="6096000" y="4009870"/>
            <a:ext cx="5831815" cy="1010948"/>
          </a:xfrm>
          <a:prstGeom prst="rect">
            <a:avLst/>
          </a:prstGeom>
          <a:ln>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544605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ctr" anchorCtr="0">
            <a:normAutofit/>
          </a:bodyPr>
          <a:lstStyle/>
          <a:p>
            <a:r>
              <a:rPr lang="en-US" sz="4000" b="1" dirty="0">
                <a:latin typeface="Open Sans Light"/>
                <a:ea typeface="Open Sans Light"/>
                <a:cs typeface="Open Sans Light"/>
              </a:rPr>
              <a:t>During Testing – Progress Status</a:t>
            </a:r>
          </a:p>
        </p:txBody>
      </p:sp>
      <p:sp>
        <p:nvSpPr>
          <p:cNvPr id="3" name="Content Placeholder 2"/>
          <p:cNvSpPr>
            <a:spLocks noGrp="1"/>
          </p:cNvSpPr>
          <p:nvPr>
            <p:ph sz="quarter" idx="16"/>
          </p:nvPr>
        </p:nvSpPr>
        <p:spPr/>
        <p:txBody>
          <a:bodyPr>
            <a:normAutofit lnSpcReduction="10000"/>
          </a:bodyPr>
          <a:lstStyle/>
          <a:p>
            <a:pPr>
              <a:buClrTx/>
            </a:pPr>
            <a:r>
              <a:rPr lang="en-US" sz="2400" dirty="0">
                <a:solidFill>
                  <a:schemeClr val="tx1"/>
                </a:solidFill>
              </a:rPr>
              <a:t>The progress column displays the students’ progress as one of the following</a:t>
            </a:r>
            <a:r>
              <a:rPr lang="en-US" sz="2400" dirty="0"/>
              <a:t>:</a:t>
            </a:r>
          </a:p>
          <a:p>
            <a:pPr>
              <a:buClrTx/>
            </a:pPr>
            <a:endParaRPr lang="en-US" sz="2400" dirty="0"/>
          </a:p>
          <a:p>
            <a:pPr>
              <a:buClrTx/>
            </a:pPr>
            <a:r>
              <a:rPr lang="en-US" sz="2200" b="1" dirty="0"/>
              <a:t>Not Started </a:t>
            </a:r>
            <a:r>
              <a:rPr lang="en-US" sz="2200" dirty="0"/>
              <a:t>– The student has not signed in to test.</a:t>
            </a:r>
          </a:p>
          <a:p>
            <a:pPr>
              <a:buClrTx/>
            </a:pPr>
            <a:endParaRPr lang="en-US" sz="2200" dirty="0"/>
          </a:p>
          <a:p>
            <a:pPr>
              <a:buClrTx/>
            </a:pPr>
            <a:r>
              <a:rPr lang="en-US" sz="2200" b="1" dirty="0"/>
              <a:t>In Progress</a:t>
            </a:r>
            <a:r>
              <a:rPr lang="en-US" sz="2200" dirty="0"/>
              <a:t> </a:t>
            </a:r>
            <a:r>
              <a:rPr lang="en-US" sz="2200" dirty="0">
                <a:solidFill>
                  <a:schemeClr val="tx1"/>
                </a:solidFill>
              </a:rPr>
              <a:t>- The student has signed in to the test. No action is needed by the proctor.</a:t>
            </a:r>
          </a:p>
          <a:p>
            <a:pPr>
              <a:buClrTx/>
            </a:pPr>
            <a:endParaRPr lang="en-US" sz="2200" dirty="0">
              <a:solidFill>
                <a:schemeClr val="tx1"/>
              </a:solidFill>
            </a:endParaRPr>
          </a:p>
          <a:p>
            <a:pPr>
              <a:buClrTx/>
            </a:pPr>
            <a:r>
              <a:rPr lang="en-US" sz="2200" b="1" dirty="0"/>
              <a:t>Submitted</a:t>
            </a:r>
            <a:r>
              <a:rPr lang="en-US" sz="2200" dirty="0"/>
              <a:t> - The student has completed the test and submitted their answers.</a:t>
            </a:r>
          </a:p>
          <a:p>
            <a:pPr>
              <a:buClrTx/>
            </a:pPr>
            <a:endParaRPr lang="en-US" sz="2200" dirty="0"/>
          </a:p>
          <a:p>
            <a:pPr>
              <a:buClrTx/>
            </a:pPr>
            <a:r>
              <a:rPr lang="en-US" sz="2200" b="1" dirty="0">
                <a:solidFill>
                  <a:schemeClr val="tx1"/>
                </a:solidFill>
              </a:rPr>
              <a:t>Reseat</a:t>
            </a:r>
            <a:r>
              <a:rPr lang="en-US" sz="2200" dirty="0">
                <a:solidFill>
                  <a:schemeClr val="tx1"/>
                </a:solidFill>
              </a:rPr>
              <a:t> – The proctor has reseated the student(s). The student has not yet signed back in to the session. No action is needed by the proctor.</a:t>
            </a:r>
          </a:p>
        </p:txBody>
      </p:sp>
      <p:sp>
        <p:nvSpPr>
          <p:cNvPr id="4" name="Slide Number Placeholder 2">
            <a:extLst>
              <a:ext uri="{FF2B5EF4-FFF2-40B4-BE49-F238E27FC236}">
                <a16:creationId xmlns:a16="http://schemas.microsoft.com/office/drawing/2014/main" id="{99FBFD2C-F670-484B-8E69-BE4370FC4EFB}"/>
              </a:ext>
            </a:extLst>
          </p:cNvPr>
          <p:cNvSpPr>
            <a:spLocks noGrp="1"/>
          </p:cNvSpPr>
          <p:nvPr>
            <p:ph type="sldNum" sz="quarter" idx="15"/>
          </p:nvPr>
        </p:nvSpPr>
        <p:spPr/>
        <p:txBody>
          <a:bodyPr/>
          <a:lstStyle/>
          <a:p>
            <a:fld id="{DEE62800-5F1C-45B1-BAA1-436A6B68D5BA}" type="slidenum">
              <a:rPr lang="en-US" smtClean="0"/>
              <a:pPr/>
              <a:t>96</a:t>
            </a:fld>
            <a:endParaRPr lang="en-US"/>
          </a:p>
        </p:txBody>
      </p:sp>
    </p:spTree>
    <p:extLst>
      <p:ext uri="{BB962C8B-B14F-4D97-AF65-F5344CB8AC3E}">
        <p14:creationId xmlns:p14="http://schemas.microsoft.com/office/powerpoint/2010/main" val="34966843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ctr" anchorCtr="0">
            <a:normAutofit/>
          </a:bodyPr>
          <a:lstStyle/>
          <a:p>
            <a:r>
              <a:rPr lang="en-US" sz="4000" b="1" dirty="0">
                <a:latin typeface="Open Sans Light"/>
                <a:ea typeface="Open Sans Light"/>
                <a:cs typeface="Open Sans Light"/>
              </a:rPr>
              <a:t>During Testing – Health</a:t>
            </a:r>
          </a:p>
        </p:txBody>
      </p:sp>
      <p:sp>
        <p:nvSpPr>
          <p:cNvPr id="3" name="Content Placeholder 2"/>
          <p:cNvSpPr>
            <a:spLocks noGrp="1"/>
          </p:cNvSpPr>
          <p:nvPr>
            <p:ph sz="quarter" idx="16"/>
          </p:nvPr>
        </p:nvSpPr>
        <p:spPr/>
        <p:txBody>
          <a:bodyPr>
            <a:normAutofit lnSpcReduction="10000"/>
          </a:bodyPr>
          <a:lstStyle/>
          <a:p>
            <a:pPr>
              <a:buClrTx/>
            </a:pPr>
            <a:r>
              <a:rPr lang="en-US" sz="2400" dirty="0">
                <a:solidFill>
                  <a:schemeClr val="tx1"/>
                </a:solidFill>
              </a:rPr>
              <a:t>Health tells the proctor if the student is interacting with the test. Health can display one of the following values</a:t>
            </a:r>
            <a:r>
              <a:rPr lang="en-US" sz="2400" dirty="0"/>
              <a:t>:</a:t>
            </a:r>
          </a:p>
          <a:p>
            <a:pPr>
              <a:buClrTx/>
            </a:pPr>
            <a:endParaRPr lang="en-US" sz="2400" dirty="0"/>
          </a:p>
          <a:p>
            <a:pPr>
              <a:buClrTx/>
            </a:pPr>
            <a:r>
              <a:rPr lang="en-US" sz="2200" b="1" dirty="0"/>
              <a:t>Not Started </a:t>
            </a:r>
            <a:r>
              <a:rPr lang="en-US" sz="2200" dirty="0"/>
              <a:t>– The student has not signed in to the test. No action is needed by the proctor.</a:t>
            </a:r>
          </a:p>
          <a:p>
            <a:pPr>
              <a:buClrTx/>
            </a:pPr>
            <a:endParaRPr lang="en-US" sz="2200" dirty="0">
              <a:solidFill>
                <a:schemeClr val="tx1"/>
              </a:solidFill>
            </a:endParaRPr>
          </a:p>
          <a:p>
            <a:pPr>
              <a:buClrTx/>
            </a:pPr>
            <a:r>
              <a:rPr lang="en-US" sz="2200" b="1" dirty="0"/>
              <a:t>Submitted</a:t>
            </a:r>
            <a:r>
              <a:rPr lang="en-US" sz="2200" dirty="0"/>
              <a:t> - The student has completed the test and submitted their answers.</a:t>
            </a:r>
          </a:p>
          <a:p>
            <a:pPr>
              <a:buClrTx/>
            </a:pPr>
            <a:endParaRPr lang="en-US" sz="2200" dirty="0">
              <a:solidFill>
                <a:schemeClr val="tx1"/>
              </a:solidFill>
            </a:endParaRPr>
          </a:p>
          <a:p>
            <a:pPr>
              <a:buClrTx/>
            </a:pPr>
            <a:r>
              <a:rPr lang="en-US" sz="2200" b="1" dirty="0">
                <a:solidFill>
                  <a:schemeClr val="tx1"/>
                </a:solidFill>
              </a:rPr>
              <a:t>Exited</a:t>
            </a:r>
            <a:r>
              <a:rPr lang="en-US" sz="2200" dirty="0">
                <a:solidFill>
                  <a:schemeClr val="tx1"/>
                </a:solidFill>
              </a:rPr>
              <a:t> - The student has exited TestNav, and a proctor must reseat them before they can log in to the test again.</a:t>
            </a:r>
          </a:p>
          <a:p>
            <a:pPr>
              <a:buClrTx/>
            </a:pPr>
            <a:endParaRPr lang="en-US" sz="2200" dirty="0">
              <a:solidFill>
                <a:schemeClr val="tx1"/>
              </a:solidFill>
            </a:endParaRPr>
          </a:p>
          <a:p>
            <a:pPr>
              <a:buClrTx/>
            </a:pPr>
            <a:r>
              <a:rPr lang="en-US" sz="2200" b="1" dirty="0"/>
              <a:t>Resumed</a:t>
            </a:r>
            <a:r>
              <a:rPr lang="en-US" sz="2200" dirty="0"/>
              <a:t> – The student has resumed their test session.</a:t>
            </a:r>
          </a:p>
          <a:p>
            <a:pPr>
              <a:buClrTx/>
            </a:pPr>
            <a:endParaRPr lang="en-US" sz="2200" dirty="0">
              <a:solidFill>
                <a:schemeClr val="tx1"/>
              </a:solidFill>
            </a:endParaRPr>
          </a:p>
        </p:txBody>
      </p:sp>
      <p:sp>
        <p:nvSpPr>
          <p:cNvPr id="4" name="Slide Number Placeholder 2">
            <a:extLst>
              <a:ext uri="{FF2B5EF4-FFF2-40B4-BE49-F238E27FC236}">
                <a16:creationId xmlns:a16="http://schemas.microsoft.com/office/drawing/2014/main" id="{99FBFD2C-F670-484B-8E69-BE4370FC4EFB}"/>
              </a:ext>
            </a:extLst>
          </p:cNvPr>
          <p:cNvSpPr>
            <a:spLocks noGrp="1"/>
          </p:cNvSpPr>
          <p:nvPr>
            <p:ph type="sldNum" sz="quarter" idx="15"/>
          </p:nvPr>
        </p:nvSpPr>
        <p:spPr/>
        <p:txBody>
          <a:bodyPr/>
          <a:lstStyle/>
          <a:p>
            <a:fld id="{DEE62800-5F1C-45B1-BAA1-436A6B68D5BA}" type="slidenum">
              <a:rPr lang="en-US" smtClean="0"/>
              <a:pPr/>
              <a:t>97</a:t>
            </a:fld>
            <a:endParaRPr lang="en-US"/>
          </a:p>
        </p:txBody>
      </p:sp>
    </p:spTree>
    <p:extLst>
      <p:ext uri="{BB962C8B-B14F-4D97-AF65-F5344CB8AC3E}">
        <p14:creationId xmlns:p14="http://schemas.microsoft.com/office/powerpoint/2010/main" val="130641450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ctr" anchorCtr="0">
            <a:normAutofit/>
          </a:bodyPr>
          <a:lstStyle/>
          <a:p>
            <a:r>
              <a:rPr lang="en-US" sz="4000" b="1" dirty="0">
                <a:latin typeface="Open Sans Light"/>
                <a:ea typeface="Open Sans Light"/>
                <a:cs typeface="Open Sans Light"/>
              </a:rPr>
              <a:t>During Testing – Actions</a:t>
            </a:r>
          </a:p>
        </p:txBody>
      </p:sp>
      <p:sp>
        <p:nvSpPr>
          <p:cNvPr id="3" name="Content Placeholder 2"/>
          <p:cNvSpPr>
            <a:spLocks noGrp="1"/>
          </p:cNvSpPr>
          <p:nvPr>
            <p:ph sz="quarter" idx="16"/>
          </p:nvPr>
        </p:nvSpPr>
        <p:spPr/>
        <p:txBody>
          <a:bodyPr>
            <a:normAutofit fontScale="92500" lnSpcReduction="10000"/>
          </a:bodyPr>
          <a:lstStyle/>
          <a:p>
            <a:pPr>
              <a:buClrTx/>
            </a:pPr>
            <a:r>
              <a:rPr lang="en-US" sz="2400" dirty="0">
                <a:solidFill>
                  <a:schemeClr val="tx1"/>
                </a:solidFill>
              </a:rPr>
              <a:t>After the assessment session has started, a set of buttons appears in the Actions column for each student. Proctors use these buttons to control individual student’s sessions</a:t>
            </a:r>
            <a:r>
              <a:rPr lang="en-US" sz="2400" dirty="0"/>
              <a:t>:</a:t>
            </a:r>
          </a:p>
          <a:p>
            <a:pPr>
              <a:buClrTx/>
            </a:pPr>
            <a:endParaRPr lang="en-US" sz="2400" dirty="0"/>
          </a:p>
          <a:p>
            <a:pPr>
              <a:buClrTx/>
            </a:pPr>
            <a:r>
              <a:rPr lang="en-US" sz="2200" b="1" dirty="0"/>
              <a:t>Reseat Session </a:t>
            </a:r>
            <a:r>
              <a:rPr lang="en-US" sz="2200" dirty="0"/>
              <a:t>– Proctors can select this if a student exits TestNav before submitting their test or if something interrupts a student's session. This might include a computer issue, session timeout, or an unexpected error. Reseating allows the student to re-enter their test code and SSID to continue taking their test.</a:t>
            </a:r>
          </a:p>
          <a:p>
            <a:pPr>
              <a:buClrTx/>
            </a:pPr>
            <a:endParaRPr lang="en-US" sz="2200" dirty="0">
              <a:solidFill>
                <a:schemeClr val="tx1"/>
              </a:solidFill>
            </a:endParaRPr>
          </a:p>
          <a:p>
            <a:pPr>
              <a:buClrTx/>
            </a:pPr>
            <a:r>
              <a:rPr lang="en-US" sz="2200" b="1" dirty="0"/>
              <a:t>Submit Session</a:t>
            </a:r>
            <a:r>
              <a:rPr lang="en-US" sz="2200" dirty="0"/>
              <a:t> - Proctors can select this if a student finishes their test but does not submit the test before exiting.</a:t>
            </a:r>
          </a:p>
          <a:p>
            <a:pPr>
              <a:buClrTx/>
            </a:pPr>
            <a:endParaRPr lang="en-US" sz="2200" dirty="0">
              <a:solidFill>
                <a:schemeClr val="tx1"/>
              </a:solidFill>
            </a:endParaRPr>
          </a:p>
          <a:p>
            <a:pPr>
              <a:buClrTx/>
            </a:pPr>
            <a:r>
              <a:rPr lang="en-US" sz="2200" b="1" dirty="0" err="1">
                <a:solidFill>
                  <a:schemeClr val="tx1"/>
                </a:solidFill>
              </a:rPr>
              <a:t>Unsubmit</a:t>
            </a:r>
            <a:r>
              <a:rPr lang="en-US" sz="2200" b="1" dirty="0">
                <a:solidFill>
                  <a:schemeClr val="tx1"/>
                </a:solidFill>
              </a:rPr>
              <a:t> Session</a:t>
            </a:r>
            <a:r>
              <a:rPr lang="en-US" sz="2200" dirty="0">
                <a:solidFill>
                  <a:schemeClr val="tx1"/>
                </a:solidFill>
              </a:rPr>
              <a:t> - Proctors can select this if a student mistakenly submits their test. </a:t>
            </a:r>
          </a:p>
        </p:txBody>
      </p:sp>
      <p:sp>
        <p:nvSpPr>
          <p:cNvPr id="4" name="Slide Number Placeholder 2">
            <a:extLst>
              <a:ext uri="{FF2B5EF4-FFF2-40B4-BE49-F238E27FC236}">
                <a16:creationId xmlns:a16="http://schemas.microsoft.com/office/drawing/2014/main" id="{99FBFD2C-F670-484B-8E69-BE4370FC4EFB}"/>
              </a:ext>
            </a:extLst>
          </p:cNvPr>
          <p:cNvSpPr>
            <a:spLocks noGrp="1"/>
          </p:cNvSpPr>
          <p:nvPr>
            <p:ph type="sldNum" sz="quarter" idx="15"/>
          </p:nvPr>
        </p:nvSpPr>
        <p:spPr/>
        <p:txBody>
          <a:bodyPr/>
          <a:lstStyle/>
          <a:p>
            <a:fld id="{DEE62800-5F1C-45B1-BAA1-436A6B68D5BA}" type="slidenum">
              <a:rPr lang="en-US" smtClean="0"/>
              <a:pPr/>
              <a:t>98</a:t>
            </a:fld>
            <a:endParaRPr lang="en-US"/>
          </a:p>
        </p:txBody>
      </p:sp>
    </p:spTree>
    <p:extLst>
      <p:ext uri="{BB962C8B-B14F-4D97-AF65-F5344CB8AC3E}">
        <p14:creationId xmlns:p14="http://schemas.microsoft.com/office/powerpoint/2010/main" val="14519277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a:ea typeface="Open Sans Light" panose="020B0306030504020204" pitchFamily="34" charset="0"/>
                <a:cs typeface="Open Sans Light" panose="020B0306030504020204" pitchFamily="34" charset="0"/>
              </a:rPr>
              <a:t>Adding Students to Existing Proctor Groups</a:t>
            </a:r>
          </a:p>
        </p:txBody>
      </p:sp>
      <p:sp>
        <p:nvSpPr>
          <p:cNvPr id="3" name="Text Placeholder 2"/>
          <p:cNvSpPr>
            <a:spLocks noGrp="1"/>
          </p:cNvSpPr>
          <p:nvPr>
            <p:ph sz="quarter" idx="17"/>
          </p:nvPr>
        </p:nvSpPr>
        <p:spPr/>
        <p:txBody>
          <a:bodyPr>
            <a:normAutofit lnSpcReduction="10000"/>
          </a:bodyPr>
          <a:lstStyle/>
          <a:p>
            <a:pPr marL="76200" lvl="0">
              <a:lnSpc>
                <a:spcPct val="100000"/>
              </a:lnSpc>
              <a:spcBef>
                <a:spcPts val="0"/>
              </a:spcBef>
              <a:buClrTx/>
              <a:buSzPts val="2400"/>
            </a:pPr>
            <a:r>
              <a:rPr lang="en-US" sz="2400" dirty="0">
                <a:solidFill>
                  <a:schemeClr val="tx1"/>
                </a:solidFill>
              </a:rPr>
              <a:t>To add students to an existing proctor grou</a:t>
            </a:r>
            <a:r>
              <a:rPr lang="en-US" sz="2400" dirty="0"/>
              <a:t>p in </a:t>
            </a:r>
            <a:r>
              <a:rPr lang="en-US" sz="2400" dirty="0">
                <a:solidFill>
                  <a:schemeClr val="tx1"/>
                </a:solidFill>
              </a:rPr>
              <a:t>ADAM:</a:t>
            </a:r>
          </a:p>
          <a:p>
            <a:pPr marL="76200" lvl="0">
              <a:lnSpc>
                <a:spcPct val="100000"/>
              </a:lnSpc>
              <a:spcBef>
                <a:spcPts val="0"/>
              </a:spcBef>
              <a:buClrTx/>
              <a:buSzPts val="2400"/>
            </a:pPr>
            <a:endParaRPr lang="en-US" sz="2400" dirty="0"/>
          </a:p>
          <a:p>
            <a:pPr marL="533400" lvl="0" indent="-457200">
              <a:lnSpc>
                <a:spcPct val="100000"/>
              </a:lnSpc>
              <a:spcBef>
                <a:spcPts val="0"/>
              </a:spcBef>
              <a:buClrTx/>
              <a:buSzPts val="2400"/>
              <a:buFont typeface="+mj-lt"/>
              <a:buAutoNum type="arabicPeriod"/>
            </a:pPr>
            <a:r>
              <a:rPr lang="en-US" sz="2400" dirty="0">
                <a:solidFill>
                  <a:schemeClr val="tx1"/>
                </a:solidFill>
              </a:rPr>
              <a:t>Navigate to the proctor group where the student will test.</a:t>
            </a:r>
          </a:p>
          <a:p>
            <a:pPr marL="533400" lvl="0" indent="-457200">
              <a:lnSpc>
                <a:spcPct val="100000"/>
              </a:lnSpc>
              <a:spcBef>
                <a:spcPts val="0"/>
              </a:spcBef>
              <a:buClrTx/>
              <a:buSzPts val="2400"/>
              <a:buFont typeface="+mj-lt"/>
              <a:buAutoNum type="arabicPeriod"/>
            </a:pPr>
            <a:r>
              <a:rPr lang="en-US" sz="2400" dirty="0"/>
              <a:t>Select </a:t>
            </a:r>
            <a:r>
              <a:rPr lang="en-US" sz="2400" b="1" dirty="0"/>
              <a:t>Students</a:t>
            </a:r>
            <a:r>
              <a:rPr lang="en-US" sz="2400" dirty="0"/>
              <a:t> under the </a:t>
            </a:r>
            <a:r>
              <a:rPr lang="en-US" sz="2400" b="1" dirty="0"/>
              <a:t>Actions</a:t>
            </a:r>
            <a:r>
              <a:rPr lang="en-US" sz="2400" dirty="0"/>
              <a:t> column.</a:t>
            </a:r>
            <a:endParaRPr lang="en-US" sz="2400" b="1" dirty="0"/>
          </a:p>
          <a:p>
            <a:pPr marL="533400" lvl="0" indent="-457200">
              <a:lnSpc>
                <a:spcPct val="100000"/>
              </a:lnSpc>
              <a:spcBef>
                <a:spcPts val="0"/>
              </a:spcBef>
              <a:buClrTx/>
              <a:buSzPts val="2400"/>
              <a:buFont typeface="+mj-lt"/>
              <a:buAutoNum type="arabicPeriod"/>
            </a:pPr>
            <a:r>
              <a:rPr lang="en-US" sz="2400" dirty="0">
                <a:solidFill>
                  <a:schemeClr val="tx1"/>
                </a:solidFill>
              </a:rPr>
              <a:t>Select </a:t>
            </a:r>
            <a:r>
              <a:rPr lang="en-US" sz="2400" b="1" dirty="0">
                <a:solidFill>
                  <a:schemeClr val="tx1"/>
                </a:solidFill>
              </a:rPr>
              <a:t>Edit Proctor Group</a:t>
            </a:r>
            <a:r>
              <a:rPr lang="en-US" sz="2400" dirty="0">
                <a:solidFill>
                  <a:schemeClr val="tx1"/>
                </a:solidFill>
              </a:rPr>
              <a:t>.</a:t>
            </a:r>
          </a:p>
          <a:p>
            <a:pPr marL="533400" indent="-457200">
              <a:lnSpc>
                <a:spcPct val="100000"/>
              </a:lnSpc>
              <a:spcBef>
                <a:spcPts val="0"/>
              </a:spcBef>
              <a:buSzPts val="2400"/>
              <a:buFont typeface="+mj-lt"/>
              <a:buAutoNum type="arabicPeriod"/>
            </a:pPr>
            <a:r>
              <a:rPr lang="en-US" sz="2400" dirty="0">
                <a:solidFill>
                  <a:schemeClr val="tx1"/>
                </a:solidFill>
              </a:rPr>
              <a:t>In the </a:t>
            </a:r>
            <a:r>
              <a:rPr lang="en-US" sz="2400" b="1" dirty="0">
                <a:solidFill>
                  <a:schemeClr val="tx1"/>
                </a:solidFill>
              </a:rPr>
              <a:t>Students</a:t>
            </a:r>
            <a:r>
              <a:rPr lang="en-US" sz="2400" dirty="0">
                <a:solidFill>
                  <a:schemeClr val="tx1"/>
                </a:solidFill>
              </a:rPr>
              <a:t> section select </a:t>
            </a:r>
            <a:r>
              <a:rPr lang="en-US" sz="2400" b="1" dirty="0">
                <a:solidFill>
                  <a:schemeClr val="tx1"/>
                </a:solidFill>
              </a:rPr>
              <a:t>+ (Add) </a:t>
            </a:r>
            <a:r>
              <a:rPr lang="en-US" sz="2400" dirty="0">
                <a:solidFill>
                  <a:schemeClr val="tx1"/>
                </a:solidFill>
              </a:rPr>
              <a:t>to add any additional students, then click </a:t>
            </a:r>
            <a:r>
              <a:rPr lang="en-US" sz="2400" b="1" dirty="0">
                <a:solidFill>
                  <a:schemeClr val="tx1"/>
                </a:solidFill>
              </a:rPr>
              <a:t>Close</a:t>
            </a:r>
            <a:r>
              <a:rPr lang="en-US" sz="2400" dirty="0">
                <a:solidFill>
                  <a:schemeClr val="tx1"/>
                </a:solidFill>
              </a:rPr>
              <a:t>.</a:t>
            </a:r>
          </a:p>
          <a:p>
            <a:pPr marL="533400" indent="-457200">
              <a:lnSpc>
                <a:spcPct val="100000"/>
              </a:lnSpc>
              <a:spcBef>
                <a:spcPts val="0"/>
              </a:spcBef>
              <a:buSzPts val="2400"/>
              <a:buFont typeface="+mj-lt"/>
              <a:buAutoNum type="arabicPeriod"/>
            </a:pPr>
            <a:r>
              <a:rPr lang="en-US" sz="2400" dirty="0"/>
              <a:t>Click </a:t>
            </a:r>
            <a:r>
              <a:rPr lang="en-US" sz="2400" b="1" dirty="0"/>
              <a:t>Submit</a:t>
            </a:r>
            <a:r>
              <a:rPr lang="en-US" sz="2400" dirty="0"/>
              <a:t> to save changes.</a:t>
            </a:r>
            <a:endParaRPr lang="en-US" sz="2400" dirty="0">
              <a:solidFill>
                <a:schemeClr val="tx1"/>
              </a:solidFill>
            </a:endParaRPr>
          </a:p>
          <a:p>
            <a:pPr marL="533400" indent="-457200">
              <a:lnSpc>
                <a:spcPct val="100000"/>
              </a:lnSpc>
              <a:spcBef>
                <a:spcPts val="0"/>
              </a:spcBef>
              <a:buSzPts val="2400"/>
              <a:buFont typeface="+mj-lt"/>
              <a:buAutoNum type="arabicPeriod"/>
            </a:pPr>
            <a:endParaRPr lang="en-US" sz="2400" b="1" dirty="0">
              <a:solidFill>
                <a:schemeClr val="tx1"/>
              </a:solidFill>
            </a:endParaRPr>
          </a:p>
          <a:p>
            <a:pPr marL="533400" lvl="0" indent="-457200">
              <a:lnSpc>
                <a:spcPct val="100000"/>
              </a:lnSpc>
              <a:spcBef>
                <a:spcPts val="0"/>
              </a:spcBef>
              <a:buClrTx/>
              <a:buSzPts val="2400"/>
              <a:buFont typeface="+mj-lt"/>
              <a:buAutoNum type="arabicPeriod"/>
            </a:pPr>
            <a:endParaRPr lang="en-US" sz="2400" dirty="0">
              <a:solidFill>
                <a:schemeClr val="tx1"/>
              </a:solidFill>
              <a:sym typeface="Arial"/>
            </a:endParaRPr>
          </a:p>
        </p:txBody>
      </p:sp>
      <p:sp>
        <p:nvSpPr>
          <p:cNvPr id="12" name="Slide Number Placeholder 2">
            <a:extLst>
              <a:ext uri="{FF2B5EF4-FFF2-40B4-BE49-F238E27FC236}">
                <a16:creationId xmlns:a16="http://schemas.microsoft.com/office/drawing/2014/main" id="{05B9FA84-ABA7-477A-9B94-4585D9283A42}"/>
              </a:ext>
            </a:extLst>
          </p:cNvPr>
          <p:cNvSpPr>
            <a:spLocks noGrp="1"/>
          </p:cNvSpPr>
          <p:nvPr>
            <p:ph type="sldNum" sz="quarter" idx="16"/>
          </p:nvPr>
        </p:nvSpPr>
        <p:spPr/>
        <p:txBody>
          <a:bodyPr/>
          <a:lstStyle/>
          <a:p>
            <a:fld id="{DEE62800-5F1C-45B1-BAA1-436A6B68D5BA}" type="slidenum">
              <a:rPr lang="en-US" smtClean="0"/>
              <a:pPr/>
              <a:t>99</a:t>
            </a:fld>
            <a:endParaRPr lang="en-US"/>
          </a:p>
        </p:txBody>
      </p:sp>
      <p:pic>
        <p:nvPicPr>
          <p:cNvPr id="10" name="Picture 9">
            <a:extLst>
              <a:ext uri="{FF2B5EF4-FFF2-40B4-BE49-F238E27FC236}">
                <a16:creationId xmlns:a16="http://schemas.microsoft.com/office/drawing/2014/main" id="{0AA8F063-4120-9881-ABA2-8A6CF57BADEA}"/>
              </a:ext>
            </a:extLst>
          </p:cNvPr>
          <p:cNvPicPr>
            <a:picLocks noChangeAspect="1"/>
          </p:cNvPicPr>
          <p:nvPr/>
        </p:nvPicPr>
        <p:blipFill>
          <a:blip r:embed="rId2"/>
          <a:srcRect/>
          <a:stretch/>
        </p:blipFill>
        <p:spPr>
          <a:xfrm>
            <a:off x="6253070" y="2440550"/>
            <a:ext cx="1244873" cy="2353943"/>
          </a:xfrm>
          <a:prstGeom prst="rect">
            <a:avLst/>
          </a:prstGeom>
          <a:ln>
            <a:solidFill>
              <a:schemeClr val="bg2"/>
            </a:solidFill>
          </a:ln>
          <a:effectLst>
            <a:outerShdw blurRad="50800" dist="38100" dir="2700000" algn="tl" rotWithShape="0">
              <a:prstClr val="black">
                <a:alpha val="40000"/>
              </a:prstClr>
            </a:outerShdw>
          </a:effectLst>
        </p:spPr>
      </p:pic>
      <p:sp>
        <p:nvSpPr>
          <p:cNvPr id="11" name="Oval 10">
            <a:extLst>
              <a:ext uri="{FF2B5EF4-FFF2-40B4-BE49-F238E27FC236}">
                <a16:creationId xmlns:a16="http://schemas.microsoft.com/office/drawing/2014/main" id="{83C52153-9912-4A06-8B2C-C6E49242B438}"/>
              </a:ext>
            </a:extLst>
          </p:cNvPr>
          <p:cNvSpPr/>
          <p:nvPr/>
        </p:nvSpPr>
        <p:spPr>
          <a:xfrm>
            <a:off x="6253070" y="4071136"/>
            <a:ext cx="705461" cy="2222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ndParaRPr>
          </a:p>
        </p:txBody>
      </p:sp>
      <p:pic>
        <p:nvPicPr>
          <p:cNvPr id="14" name="Picture 13">
            <a:extLst>
              <a:ext uri="{FF2B5EF4-FFF2-40B4-BE49-F238E27FC236}">
                <a16:creationId xmlns:a16="http://schemas.microsoft.com/office/drawing/2014/main" id="{48D6629E-09AF-B35A-E893-954A0C84668B}"/>
              </a:ext>
            </a:extLst>
          </p:cNvPr>
          <p:cNvPicPr>
            <a:picLocks noChangeAspect="1"/>
          </p:cNvPicPr>
          <p:nvPr/>
        </p:nvPicPr>
        <p:blipFill>
          <a:blip r:embed="rId3"/>
          <a:srcRect/>
          <a:stretch/>
        </p:blipFill>
        <p:spPr>
          <a:xfrm>
            <a:off x="7705947" y="3173953"/>
            <a:ext cx="3998638" cy="887136"/>
          </a:xfrm>
          <a:prstGeom prst="rect">
            <a:avLst/>
          </a:prstGeom>
          <a:ln>
            <a:solidFill>
              <a:schemeClr val="bg2"/>
            </a:solidFill>
          </a:ln>
          <a:effectLst>
            <a:outerShdw blurRad="50800" dist="38100" dir="2700000" algn="tl" rotWithShape="0">
              <a:prstClr val="black">
                <a:alpha val="40000"/>
              </a:prstClr>
            </a:outerShdw>
          </a:effectLst>
        </p:spPr>
      </p:pic>
      <p:sp>
        <p:nvSpPr>
          <p:cNvPr id="15" name="Oval 14">
            <a:extLst>
              <a:ext uri="{FF2B5EF4-FFF2-40B4-BE49-F238E27FC236}">
                <a16:creationId xmlns:a16="http://schemas.microsoft.com/office/drawing/2014/main" id="{FF7F8F86-01FC-56DC-701E-54A080E69B39}"/>
              </a:ext>
            </a:extLst>
          </p:cNvPr>
          <p:cNvSpPr/>
          <p:nvPr/>
        </p:nvSpPr>
        <p:spPr>
          <a:xfrm>
            <a:off x="10172752" y="3522135"/>
            <a:ext cx="1150003" cy="2913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ndParaRPr>
          </a:p>
        </p:txBody>
      </p:sp>
      <p:sp>
        <p:nvSpPr>
          <p:cNvPr id="16" name="Google Shape;1109;p81">
            <a:extLst>
              <a:ext uri="{FF2B5EF4-FFF2-40B4-BE49-F238E27FC236}">
                <a16:creationId xmlns:a16="http://schemas.microsoft.com/office/drawing/2014/main" id="{9249B53E-7707-93ED-4E96-0935990203FC}"/>
              </a:ext>
            </a:extLst>
          </p:cNvPr>
          <p:cNvSpPr/>
          <p:nvPr/>
        </p:nvSpPr>
        <p:spPr>
          <a:xfrm>
            <a:off x="7004431" y="3415948"/>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5" name="Picture 4">
            <a:extLst>
              <a:ext uri="{FF2B5EF4-FFF2-40B4-BE49-F238E27FC236}">
                <a16:creationId xmlns:a16="http://schemas.microsoft.com/office/drawing/2014/main" id="{472AA189-9ED2-2C7E-3BC7-A592E5A9DBDE}"/>
              </a:ext>
            </a:extLst>
          </p:cNvPr>
          <p:cNvPicPr>
            <a:picLocks noChangeAspect="1"/>
          </p:cNvPicPr>
          <p:nvPr/>
        </p:nvPicPr>
        <p:blipFill>
          <a:blip r:embed="rId4"/>
          <a:srcRect/>
          <a:stretch/>
        </p:blipFill>
        <p:spPr>
          <a:xfrm>
            <a:off x="7705947" y="4409271"/>
            <a:ext cx="3953477" cy="993206"/>
          </a:xfrm>
          <a:prstGeom prst="rect">
            <a:avLst/>
          </a:prstGeom>
          <a:ln>
            <a:solidFill>
              <a:schemeClr val="bg2"/>
            </a:solidFill>
          </a:ln>
          <a:effectLst>
            <a:outerShdw blurRad="50800" dist="38100" dir="2700000" algn="tl" rotWithShape="0">
              <a:prstClr val="black">
                <a:alpha val="40000"/>
              </a:prstClr>
            </a:outerShdw>
          </a:effectLst>
        </p:spPr>
      </p:pic>
      <p:sp>
        <p:nvSpPr>
          <p:cNvPr id="6" name="Google Shape;1109;p81">
            <a:extLst>
              <a:ext uri="{FF2B5EF4-FFF2-40B4-BE49-F238E27FC236}">
                <a16:creationId xmlns:a16="http://schemas.microsoft.com/office/drawing/2014/main" id="{02EDAC96-B737-ABA6-4C22-80E697E97103}"/>
              </a:ext>
            </a:extLst>
          </p:cNvPr>
          <p:cNvSpPr/>
          <p:nvPr/>
        </p:nvSpPr>
        <p:spPr>
          <a:xfrm rot="5400000">
            <a:off x="9211754" y="4053453"/>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 name="Oval 6">
            <a:extLst>
              <a:ext uri="{FF2B5EF4-FFF2-40B4-BE49-F238E27FC236}">
                <a16:creationId xmlns:a16="http://schemas.microsoft.com/office/drawing/2014/main" id="{F4B7DB2D-51F2-42E9-4F6D-F0F1FA54B6C3}"/>
              </a:ext>
            </a:extLst>
          </p:cNvPr>
          <p:cNvSpPr/>
          <p:nvPr/>
        </p:nvSpPr>
        <p:spPr>
          <a:xfrm flipV="1">
            <a:off x="11138823" y="4454427"/>
            <a:ext cx="413019" cy="3487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ndParaRPr>
          </a:p>
        </p:txBody>
      </p:sp>
    </p:spTree>
    <p:extLst>
      <p:ext uri="{BB962C8B-B14F-4D97-AF65-F5344CB8AC3E}">
        <p14:creationId xmlns:p14="http://schemas.microsoft.com/office/powerpoint/2010/main" val="1233804969"/>
      </p:ext>
    </p:extLst>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2">
      <a:dk1>
        <a:srgbClr val="000000"/>
      </a:dk1>
      <a:lt1>
        <a:srgbClr val="FFFFFF"/>
      </a:lt1>
      <a:dk2>
        <a:srgbClr val="9E007D"/>
      </a:dk2>
      <a:lt2>
        <a:srgbClr val="DEE1E1"/>
      </a:lt2>
      <a:accent1>
        <a:srgbClr val="D2DA0D"/>
      </a:accent1>
      <a:accent2>
        <a:srgbClr val="94E6E9"/>
      </a:accent2>
      <a:accent3>
        <a:srgbClr val="FFBA1C"/>
      </a:accent3>
      <a:accent4>
        <a:srgbClr val="FF7479"/>
      </a:accent4>
      <a:accent5>
        <a:srgbClr val="83BD00"/>
      </a:accent5>
      <a:accent6>
        <a:srgbClr val="11B2A5"/>
      </a:accent6>
      <a:hlink>
        <a:srgbClr val="007FA3"/>
      </a:hlink>
      <a:folHlink>
        <a:srgbClr val="9D007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4" id="{5C88237D-8817-144F-BF7C-A60170470934}" vid="{7B8DA1B8-EF55-E844-B6B8-5DBFC66AD915}"/>
    </a:ext>
  </a:extLst>
</a:theme>
</file>

<file path=ppt/theme/theme2.xml><?xml version="1.0" encoding="utf-8"?>
<a:theme xmlns:a="http://schemas.openxmlformats.org/drawingml/2006/main" name="Pearson Templat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5c49b5b9-a32c-4183-9b2f-d7fe9087c203">
      <UserInfo>
        <DisplayName>Shorty, Aurelia B</DisplayName>
        <AccountId>19</AccountId>
        <AccountType/>
      </UserInfo>
      <UserInfo>
        <DisplayName>Matt Brunscheen</DisplayName>
        <AccountId>16</AccountId>
        <AccountType/>
      </UserInfo>
      <UserInfo>
        <DisplayName>Matthew Carlson</DisplayName>
        <AccountId>142</AccountId>
        <AccountType/>
      </UserInfo>
      <UserInfo>
        <DisplayName>Sam Boyle</DisplayName>
        <AccountId>56</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F483F8DB2D76849BD1C17C49A3FFA8D" ma:contentTypeVersion="14" ma:contentTypeDescription="Create a new document." ma:contentTypeScope="" ma:versionID="4ebba047c62e7e267fe1376be9bcc44b">
  <xsd:schema xmlns:xsd="http://www.w3.org/2001/XMLSchema" xmlns:xs="http://www.w3.org/2001/XMLSchema" xmlns:p="http://schemas.microsoft.com/office/2006/metadata/properties" xmlns:ns2="6e03043a-91b4-430d-9397-a94a796b0a4d" xmlns:ns3="5c49b5b9-a32c-4183-9b2f-d7fe9087c203" targetNamespace="http://schemas.microsoft.com/office/2006/metadata/properties" ma:root="true" ma:fieldsID="3bd95f28f43c9f522a6b7a172432d8ae" ns2:_="" ns3:_="">
    <xsd:import namespace="6e03043a-91b4-430d-9397-a94a796b0a4d"/>
    <xsd:import namespace="5c49b5b9-a32c-4183-9b2f-d7fe9087c20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03043a-91b4-430d-9397-a94a796b0a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49b5b9-a32c-4183-9b2f-d7fe9087c20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2AE891-6473-456C-9E04-1A26812AA6AF}">
  <ds:schemaRefs>
    <ds:schemaRef ds:uri="http://schemas.microsoft.com/sharepoint/v3/contenttype/forms"/>
  </ds:schemaRefs>
</ds:datastoreItem>
</file>

<file path=customXml/itemProps2.xml><?xml version="1.0" encoding="utf-8"?>
<ds:datastoreItem xmlns:ds="http://schemas.openxmlformats.org/officeDocument/2006/customXml" ds:itemID="{9E5C2A08-6E9D-4C94-819F-D5E2B8237E6B}">
  <ds:schemaRefs>
    <ds:schemaRef ds:uri="6e03043a-91b4-430d-9397-a94a796b0a4d"/>
    <ds:schemaRef ds:uri="http://purl.org/dc/elements/1.1/"/>
    <ds:schemaRef ds:uri="5c49b5b9-a32c-4183-9b2f-d7fe9087c203"/>
    <ds:schemaRef ds:uri="http://purl.org/dc/dcmitype/"/>
    <ds:schemaRef ds:uri="http://schemas.microsoft.com/office/2006/documentManagement/types"/>
    <ds:schemaRef ds:uri="http://www.w3.org/XML/1998/namespace"/>
    <ds:schemaRef ds:uri="http://purl.org/dc/terms/"/>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D0F37A30-CBE8-483F-920D-DA52B3F47503}">
  <ds:schemaRefs>
    <ds:schemaRef ds:uri="5c49b5b9-a32c-4183-9b2f-d7fe9087c203"/>
    <ds:schemaRef ds:uri="6e03043a-91b4-430d-9397-a94a796b0a4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28590</TotalTime>
  <Words>11108</Words>
  <Application>Microsoft Office PowerPoint</Application>
  <PresentationFormat>Widescreen</PresentationFormat>
  <Paragraphs>1442</Paragraphs>
  <Slides>178</Slides>
  <Notes>156</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178</vt:i4>
      </vt:variant>
    </vt:vector>
  </HeadingPairs>
  <TitlesOfParts>
    <vt:vector size="191" baseType="lpstr">
      <vt:lpstr>Arial</vt:lpstr>
      <vt:lpstr>Calibri</vt:lpstr>
      <vt:lpstr>Calibri Light</vt:lpstr>
      <vt:lpstr>Merriweather Sans</vt:lpstr>
      <vt:lpstr>Noto Sans Symbols</vt:lpstr>
      <vt:lpstr>Open Sans</vt:lpstr>
      <vt:lpstr>Open Sans Light</vt:lpstr>
      <vt:lpstr>Open Sans Semibold</vt:lpstr>
      <vt:lpstr>Times New Roman</vt:lpstr>
      <vt:lpstr>Trebuchet MS</vt:lpstr>
      <vt:lpstr>Wingdings</vt:lpstr>
      <vt:lpstr>Office Theme</vt:lpstr>
      <vt:lpstr>Pearson Templates</vt:lpstr>
      <vt:lpstr>BIE ELA &amp; Math  Spring 2024 Assessment Pre-Administration Training</vt:lpstr>
      <vt:lpstr>Welcome  and Purpose</vt:lpstr>
      <vt:lpstr>Welcome and Purpose</vt:lpstr>
      <vt:lpstr>Housekeeping </vt:lpstr>
      <vt:lpstr> BIE Guidelines </vt:lpstr>
      <vt:lpstr>Key Administration Dates</vt:lpstr>
      <vt:lpstr>Key Administration Dates – Pre-Admin</vt:lpstr>
      <vt:lpstr>Key Administration Dates – Admin</vt:lpstr>
      <vt:lpstr>Key Administration Dates – Post Admin</vt:lpstr>
      <vt:lpstr>NASIS</vt:lpstr>
      <vt:lpstr>NASIS</vt:lpstr>
      <vt:lpstr>Test Structure and Guidelines</vt:lpstr>
      <vt:lpstr> Test Structure and Guidelines </vt:lpstr>
      <vt:lpstr> Test Structure and Guidelines </vt:lpstr>
      <vt:lpstr> Test Structure and Guidelines – ELA Testing Times </vt:lpstr>
      <vt:lpstr> Test Structure and Guidelines – Math Testing Times </vt:lpstr>
      <vt:lpstr> Test Structure and Guidelines – Math Testing Times </vt:lpstr>
      <vt:lpstr> Test Structure and Guidelines – Scheduling Considerations </vt:lpstr>
      <vt:lpstr> Test Structure and Guidelines – Scheduling Considerations </vt:lpstr>
      <vt:lpstr>PowerPoint Presentation</vt:lpstr>
      <vt:lpstr>Test Structure and Guidelines – Guidelines for Administration Time</vt:lpstr>
      <vt:lpstr>Test Structure and Guidelines – Guidelines for Administration Time</vt:lpstr>
      <vt:lpstr>Test Structure and Guidelines – Guidelines for Breaks</vt:lpstr>
      <vt:lpstr>Accommodations &amp; Accessibility Features</vt:lpstr>
      <vt:lpstr> Accommodations and Accessibility Features </vt:lpstr>
      <vt:lpstr> Accommodations and Accessibility Features </vt:lpstr>
      <vt:lpstr> Accommodations and Accessibility Features </vt:lpstr>
      <vt:lpstr> Accommodations </vt:lpstr>
      <vt:lpstr> Accommodations and Accessibility Features </vt:lpstr>
      <vt:lpstr>Accommodations for ELs</vt:lpstr>
      <vt:lpstr>Before Testing Tasks</vt:lpstr>
      <vt:lpstr>LaunchPad SSO &amp; ADAM</vt:lpstr>
      <vt:lpstr>LaunchPad Welcome Email</vt:lpstr>
      <vt:lpstr>LaunchPad – New Users</vt:lpstr>
      <vt:lpstr>LaunchPad Login</vt:lpstr>
      <vt:lpstr>LaunchPad Login</vt:lpstr>
      <vt:lpstr>LaunchPad</vt:lpstr>
      <vt:lpstr>LaunchPad – Forgot Password</vt:lpstr>
      <vt:lpstr>Accessing LaunchPad</vt:lpstr>
      <vt:lpstr>ADAM</vt:lpstr>
      <vt:lpstr>ADAM Menu</vt:lpstr>
      <vt:lpstr>ADAM Menu</vt:lpstr>
      <vt:lpstr>ADAM User Roles</vt:lpstr>
      <vt:lpstr>Verifying Users in ADAM</vt:lpstr>
      <vt:lpstr>User Imports in ADAM</vt:lpstr>
      <vt:lpstr>View Roster Data</vt:lpstr>
      <vt:lpstr>ADAM – Students</vt:lpstr>
      <vt:lpstr>Student User Setup Page</vt:lpstr>
      <vt:lpstr>ADAM User Information</vt:lpstr>
      <vt:lpstr>ADAM – Export Users</vt:lpstr>
      <vt:lpstr>ADAM – Verify &amp; Update Students</vt:lpstr>
      <vt:lpstr>ADAM – Online Accommodations Available</vt:lpstr>
      <vt:lpstr>ADAM – Online Accommodations Available</vt:lpstr>
      <vt:lpstr>ADAM – Paper Accommodations Available</vt:lpstr>
      <vt:lpstr>ADAM – Accommodated Forms Hierarchy</vt:lpstr>
      <vt:lpstr>PowerPoint Presentation</vt:lpstr>
      <vt:lpstr>Student Accommodation Upload in ADAM</vt:lpstr>
      <vt:lpstr>Student Accommodation Upload in ADAM</vt:lpstr>
      <vt:lpstr>Test Administrations in ADAM</vt:lpstr>
      <vt:lpstr>Training Administrations in ADAM</vt:lpstr>
      <vt:lpstr>Proctor Groups</vt:lpstr>
      <vt:lpstr>Proctor Groups – Paper-based Testing</vt:lpstr>
      <vt:lpstr>Creating Proctor Groups</vt:lpstr>
      <vt:lpstr>Proctor Group Upload</vt:lpstr>
      <vt:lpstr>Proctor Group Upload</vt:lpstr>
      <vt:lpstr>Add Students to Existing Proctor Groups</vt:lpstr>
      <vt:lpstr>Student Registration</vt:lpstr>
      <vt:lpstr>Printing Test Cards</vt:lpstr>
      <vt:lpstr>Before Testing Checklist</vt:lpstr>
      <vt:lpstr> Before Testing – Test Coordinator Tasks  </vt:lpstr>
      <vt:lpstr> Test Security </vt:lpstr>
      <vt:lpstr> Test Materials Security </vt:lpstr>
      <vt:lpstr>Testing Materials – Initial Shipment</vt:lpstr>
      <vt:lpstr>Testing Materials – Initial Shipment</vt:lpstr>
      <vt:lpstr>Testing Materials – Initial Shipment</vt:lpstr>
      <vt:lpstr>Testing Materials – Initial Shipment</vt:lpstr>
      <vt:lpstr> Receipt of Materials </vt:lpstr>
      <vt:lpstr> Receive Materials &amp; Chain of Custody Forms </vt:lpstr>
      <vt:lpstr> Chain of Custody Forms </vt:lpstr>
      <vt:lpstr> Documenting and Storing Test Materials </vt:lpstr>
      <vt:lpstr>End of Session 1: Administration Overview &amp; Before Testing Tasks</vt:lpstr>
      <vt:lpstr>Session 2: During Testing Tasks</vt:lpstr>
      <vt:lpstr>Additional Order Window</vt:lpstr>
      <vt:lpstr>Additional Orders</vt:lpstr>
      <vt:lpstr>Additional Orders</vt:lpstr>
      <vt:lpstr>Additional Orders</vt:lpstr>
      <vt:lpstr>Creating Additional Orders</vt:lpstr>
      <vt:lpstr>Creating Additional Orders</vt:lpstr>
      <vt:lpstr>Student Transfers</vt:lpstr>
      <vt:lpstr>Proctoring in ADAM</vt:lpstr>
      <vt:lpstr>Proctor Login</vt:lpstr>
      <vt:lpstr>Proctor Login</vt:lpstr>
      <vt:lpstr>Monitor Proctor Groups</vt:lpstr>
      <vt:lpstr>During Testing – ADAM Proctor Dashboard</vt:lpstr>
      <vt:lpstr>Proctor Dashboard Details</vt:lpstr>
      <vt:lpstr>During Testing – Progress Status</vt:lpstr>
      <vt:lpstr>During Testing – Health</vt:lpstr>
      <vt:lpstr>During Testing – Actions</vt:lpstr>
      <vt:lpstr>Adding Students to Existing Proctor Groups</vt:lpstr>
      <vt:lpstr>Temporary Student Records</vt:lpstr>
      <vt:lpstr>Creating Temporary Students</vt:lpstr>
      <vt:lpstr>Accountability Codes</vt:lpstr>
      <vt:lpstr>TestNav</vt:lpstr>
      <vt:lpstr>TestNav Updates</vt:lpstr>
      <vt:lpstr>TestNav – Student Access on a Windows device</vt:lpstr>
      <vt:lpstr>TestNav Access</vt:lpstr>
      <vt:lpstr>TestNav Sign-In</vt:lpstr>
      <vt:lpstr>During Testing Checklist</vt:lpstr>
      <vt:lpstr> Test Environment – Student-to-test Administrator Ratio </vt:lpstr>
      <vt:lpstr> Test Environment  </vt:lpstr>
      <vt:lpstr> Test Environment </vt:lpstr>
      <vt:lpstr> Test Environment – Display Testing Time </vt:lpstr>
      <vt:lpstr> Room Configuration </vt:lpstr>
      <vt:lpstr> Headphones – Computer-based Testing </vt:lpstr>
      <vt:lpstr> Unauthorized Visitors and the Media </vt:lpstr>
      <vt:lpstr> Day of Testing – Test Coordinator Tasks </vt:lpstr>
      <vt:lpstr> Day of Testing – Test Administrator Tasks </vt:lpstr>
      <vt:lpstr> During Testing – Active Monitoring </vt:lpstr>
      <vt:lpstr> Testing Exceptions and Security Breaches </vt:lpstr>
      <vt:lpstr> Testing Exceptions and Security Breaches </vt:lpstr>
      <vt:lpstr> During Testing – Contaminated &amp; Damaged Materials </vt:lpstr>
      <vt:lpstr> During Testing – Safety Threats and Severe Weather </vt:lpstr>
      <vt:lpstr> During Testing – Devices </vt:lpstr>
      <vt:lpstr> During Testing – Technology for Medical Monitoring </vt:lpstr>
      <vt:lpstr> During Testing – Early Finishers </vt:lpstr>
      <vt:lpstr>Emergency Accommodation</vt:lpstr>
      <vt:lpstr>Student Accommodation Refusal Form</vt:lpstr>
      <vt:lpstr> Make-up Testing </vt:lpstr>
      <vt:lpstr>End of Session 2: During Testing Tasks</vt:lpstr>
      <vt:lpstr>Session 3: After Testing Tasks &amp; Resources</vt:lpstr>
      <vt:lpstr>After Testing Key Dates</vt:lpstr>
      <vt:lpstr>Manual Test Submission in ADAM</vt:lpstr>
      <vt:lpstr>Manual Test Submission in ADAM</vt:lpstr>
      <vt:lpstr>Submitted Tests – Progress Report</vt:lpstr>
      <vt:lpstr>Submitted Tests – Activity Report</vt:lpstr>
      <vt:lpstr>Rejected Tests – Paper-based Testing</vt:lpstr>
      <vt:lpstr>Rejected Tests in ADAM</vt:lpstr>
      <vt:lpstr>Reporting</vt:lpstr>
      <vt:lpstr>Summative Reports in ADAM</vt:lpstr>
      <vt:lpstr>Summative Assessment Reports Available – Preliminary </vt:lpstr>
      <vt:lpstr>Summative Assessment Reports Available – Final</vt:lpstr>
      <vt:lpstr>Summative Assessment Reports Available – Final ISRs</vt:lpstr>
      <vt:lpstr>After Testing Checklist</vt:lpstr>
      <vt:lpstr> After Testing Tasks – Computer-based Testing </vt:lpstr>
      <vt:lpstr> After Testing Tasks – Computer-based Testing </vt:lpstr>
      <vt:lpstr> After Testing Tasks – Paper-based Testing </vt:lpstr>
      <vt:lpstr> After Testing Tasks – Paper-based Testing </vt:lpstr>
      <vt:lpstr> Student PreID Labels </vt:lpstr>
      <vt:lpstr> After Testing Tasks – Student PreID Labels </vt:lpstr>
      <vt:lpstr> After Testing Tasks – Reject Test Attempts </vt:lpstr>
      <vt:lpstr> After Testing Tasks  </vt:lpstr>
      <vt:lpstr> After Testing Tasks – Paper-based Testing </vt:lpstr>
      <vt:lpstr> After Testing Tasks – Separate Returns  </vt:lpstr>
      <vt:lpstr> After Testing Tasks – Return Shipping Labels </vt:lpstr>
      <vt:lpstr> After Testing Tasks – Prepare Materials for Shipping  </vt:lpstr>
      <vt:lpstr> After Testing Tasks  </vt:lpstr>
      <vt:lpstr> After Testing Tasks – Packaging Reminders   </vt:lpstr>
      <vt:lpstr> After Testing Tasks – Nonscorable Materials </vt:lpstr>
      <vt:lpstr>After Testing Tasks – Arrange for Pickup</vt:lpstr>
      <vt:lpstr>Resources</vt:lpstr>
      <vt:lpstr> ADAM Support Site </vt:lpstr>
      <vt:lpstr> TestNav Resources </vt:lpstr>
      <vt:lpstr> Support Site Resources  </vt:lpstr>
      <vt:lpstr> Support Site Resources  </vt:lpstr>
      <vt:lpstr> Support Site Resources </vt:lpstr>
      <vt:lpstr> Infrastructure Trial  </vt:lpstr>
      <vt:lpstr> Infrastructure Trial  </vt:lpstr>
      <vt:lpstr>Next Steps and Looking Ahead</vt:lpstr>
      <vt:lpstr>Next Steps</vt:lpstr>
      <vt:lpstr>Forms for Administration</vt:lpstr>
      <vt:lpstr>Item Development for Summative Assessments</vt:lpstr>
      <vt:lpstr>BIE Upcoming Trainings</vt:lpstr>
      <vt:lpstr> Reports Training  </vt:lpstr>
      <vt:lpstr>Support and Contacts</vt:lpstr>
      <vt:lpstr> Pearson Customer Support  </vt:lpstr>
      <vt:lpstr>BIE Contacts</vt:lpstr>
      <vt:lpstr>Questions?</vt:lpstr>
      <vt:lpstr>End of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Abraham, Stacey</dc:creator>
  <cp:lastModifiedBy>Sam Boyle</cp:lastModifiedBy>
  <cp:revision>2</cp:revision>
  <dcterms:created xsi:type="dcterms:W3CDTF">2021-02-03T20:14:39Z</dcterms:created>
  <dcterms:modified xsi:type="dcterms:W3CDTF">2024-01-26T21:49:18Z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0x010100FF483F8DB2D76849BD1C17C49A3FFA8D</vt:lpwstr>
  </property>
  <property fmtid="{D5CDD505-2E9C-101B-9397-08002B2CF9AE}" pid="3" name="MediaServiceImageTags">
    <vt:lpwstr/>
  </property>
  <property fmtid="{D5CDD505-2E9C-101B-9397-08002B2CF9AE}" pid="4" name="Order">
    <vt:lpwstr>188000.000000000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